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3" r:id="rId8"/>
    <p:sldId id="259" r:id="rId9"/>
    <p:sldId id="265" r:id="rId10"/>
    <p:sldId id="262" r:id="rId11"/>
  </p:sldIdLst>
  <p:sldSz cx="12192000" cy="6858000"/>
  <p:notesSz cx="6858000" cy="9144000"/>
  <p:embeddedFontLst>
    <p:embeddedFont>
      <p:font typeface="Proxima Nova Alt Bl" panose="02000506030000020004" charset="0"/>
      <p:bold r:id="rId13"/>
      <p:boldItalic r:id="rId14"/>
    </p:embeddedFont>
    <p:embeddedFont>
      <p:font typeface="Proxima Nova Alt Lt" panose="02000506030000020004" charset="0"/>
      <p:regular r:id="rId15"/>
      <p:italic r:id="rId16"/>
    </p:embeddedFont>
    <p:embeddedFont>
      <p:font typeface="Proxima Nova Rg" panose="02000506030000020004" charset="0"/>
      <p:regular r:id="rId17"/>
      <p:bold r:id="rId18"/>
      <p:italic r:id="rId19"/>
      <p:boldItalic r:id="rId20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5EE64-734E-4E92-A7C7-6E506F8357F3}" v="42" dt="2024-10-10T18:55:31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20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er Javier García Castillo" userId="cae3befe-aa9f-44dd-bd07-596b922b2796" providerId="ADAL" clId="{5065EE64-734E-4E92-A7C7-6E506F8357F3}"/>
    <pc:docChg chg="undo custSel addSld delSld modSld">
      <pc:chgData name="Jeffer Javier García Castillo" userId="cae3befe-aa9f-44dd-bd07-596b922b2796" providerId="ADAL" clId="{5065EE64-734E-4E92-A7C7-6E506F8357F3}" dt="2024-10-10T19:28:20.909" v="3275" actId="2696"/>
      <pc:docMkLst>
        <pc:docMk/>
      </pc:docMkLst>
      <pc:sldChg chg="addSp delSp modSp mod">
        <pc:chgData name="Jeffer Javier García Castillo" userId="cae3befe-aa9f-44dd-bd07-596b922b2796" providerId="ADAL" clId="{5065EE64-734E-4E92-A7C7-6E506F8357F3}" dt="2024-10-10T18:59:30.314" v="2824" actId="20577"/>
        <pc:sldMkLst>
          <pc:docMk/>
          <pc:sldMk cId="3041421809" sldId="257"/>
        </pc:sldMkLst>
        <pc:spChg chg="del">
          <ac:chgData name="Jeffer Javier García Castillo" userId="cae3befe-aa9f-44dd-bd07-596b922b2796" providerId="ADAL" clId="{5065EE64-734E-4E92-A7C7-6E506F8357F3}" dt="2024-10-10T18:55:31.160" v="2777"/>
          <ac:spMkLst>
            <pc:docMk/>
            <pc:sldMk cId="3041421809" sldId="257"/>
            <ac:spMk id="5" creationId="{655F8E58-AFDA-A519-FF40-2F833836EA26}"/>
          </ac:spMkLst>
        </pc:spChg>
        <pc:spChg chg="mod">
          <ac:chgData name="Jeffer Javier García Castillo" userId="cae3befe-aa9f-44dd-bd07-596b922b2796" providerId="ADAL" clId="{5065EE64-734E-4E92-A7C7-6E506F8357F3}" dt="2024-10-10T18:59:30.314" v="2824" actId="20577"/>
          <ac:spMkLst>
            <pc:docMk/>
            <pc:sldMk cId="3041421809" sldId="257"/>
            <ac:spMk id="6" creationId="{ED5234A4-D1C1-876E-415A-FCBA0F03CF57}"/>
          </ac:spMkLst>
        </pc:spChg>
        <pc:picChg chg="add mod">
          <ac:chgData name="Jeffer Javier García Castillo" userId="cae3befe-aa9f-44dd-bd07-596b922b2796" providerId="ADAL" clId="{5065EE64-734E-4E92-A7C7-6E506F8357F3}" dt="2024-10-10T18:55:36.305" v="2779" actId="1076"/>
          <ac:picMkLst>
            <pc:docMk/>
            <pc:sldMk cId="3041421809" sldId="257"/>
            <ac:picMk id="3" creationId="{5AA190A7-9020-472F-829D-40F1D300491C}"/>
          </ac:picMkLst>
        </pc:picChg>
      </pc:sldChg>
      <pc:sldChg chg="modSp mod">
        <pc:chgData name="Jeffer Javier García Castillo" userId="cae3befe-aa9f-44dd-bd07-596b922b2796" providerId="ADAL" clId="{5065EE64-734E-4E92-A7C7-6E506F8357F3}" dt="2024-10-10T16:28:32.075" v="560" actId="255"/>
        <pc:sldMkLst>
          <pc:docMk/>
          <pc:sldMk cId="2149462978" sldId="258"/>
        </pc:sldMkLst>
        <pc:spChg chg="mod">
          <ac:chgData name="Jeffer Javier García Castillo" userId="cae3befe-aa9f-44dd-bd07-596b922b2796" providerId="ADAL" clId="{5065EE64-734E-4E92-A7C7-6E506F8357F3}" dt="2024-10-10T15:56:41.632" v="27" actId="122"/>
          <ac:spMkLst>
            <pc:docMk/>
            <pc:sldMk cId="2149462978" sldId="258"/>
            <ac:spMk id="2" creationId="{CFA9FF85-552B-AECF-903F-0CA44E2FD6C6}"/>
          </ac:spMkLst>
        </pc:spChg>
        <pc:spChg chg="mod">
          <ac:chgData name="Jeffer Javier García Castillo" userId="cae3befe-aa9f-44dd-bd07-596b922b2796" providerId="ADAL" clId="{5065EE64-734E-4E92-A7C7-6E506F8357F3}" dt="2024-10-10T16:28:32.075" v="560" actId="255"/>
          <ac:spMkLst>
            <pc:docMk/>
            <pc:sldMk cId="2149462978" sldId="258"/>
            <ac:spMk id="3" creationId="{1C5B3191-96B7-7075-DD90-E3831A5A3013}"/>
          </ac:spMkLst>
        </pc:spChg>
      </pc:sldChg>
      <pc:sldChg chg="addSp delSp modSp mod">
        <pc:chgData name="Jeffer Javier García Castillo" userId="cae3befe-aa9f-44dd-bd07-596b922b2796" providerId="ADAL" clId="{5065EE64-734E-4E92-A7C7-6E506F8357F3}" dt="2024-10-10T18:02:33.226" v="2230" actId="5793"/>
        <pc:sldMkLst>
          <pc:docMk/>
          <pc:sldMk cId="1141314974" sldId="259"/>
        </pc:sldMkLst>
        <pc:spChg chg="add del mod">
          <ac:chgData name="Jeffer Javier García Castillo" userId="cae3befe-aa9f-44dd-bd07-596b922b2796" providerId="ADAL" clId="{5065EE64-734E-4E92-A7C7-6E506F8357F3}" dt="2024-10-10T17:51:04.939" v="1656" actId="478"/>
          <ac:spMkLst>
            <pc:docMk/>
            <pc:sldMk cId="1141314974" sldId="259"/>
            <ac:spMk id="3" creationId="{CA105F9F-718C-0421-A49B-2807FE84F163}"/>
          </ac:spMkLst>
        </pc:spChg>
        <pc:spChg chg="add mod">
          <ac:chgData name="Jeffer Javier García Castillo" userId="cae3befe-aa9f-44dd-bd07-596b922b2796" providerId="ADAL" clId="{5065EE64-734E-4E92-A7C7-6E506F8357F3}" dt="2024-10-10T17:51:03.788" v="1655"/>
          <ac:spMkLst>
            <pc:docMk/>
            <pc:sldMk cId="1141314974" sldId="259"/>
            <ac:spMk id="4" creationId="{3BF82CF0-9BE0-8CE7-4455-0156ED655A02}"/>
          </ac:spMkLst>
        </pc:spChg>
        <pc:spChg chg="add del mod">
          <ac:chgData name="Jeffer Javier García Castillo" userId="cae3befe-aa9f-44dd-bd07-596b922b2796" providerId="ADAL" clId="{5065EE64-734E-4E92-A7C7-6E506F8357F3}" dt="2024-10-10T17:59:02.976" v="2110" actId="478"/>
          <ac:spMkLst>
            <pc:docMk/>
            <pc:sldMk cId="1141314974" sldId="259"/>
            <ac:spMk id="5" creationId="{9000EBB2-2848-E047-5175-F6866A824683}"/>
          </ac:spMkLst>
        </pc:spChg>
        <pc:spChg chg="mod">
          <ac:chgData name="Jeffer Javier García Castillo" userId="cae3befe-aa9f-44dd-bd07-596b922b2796" providerId="ADAL" clId="{5065EE64-734E-4E92-A7C7-6E506F8357F3}" dt="2024-10-10T17:50:39.188" v="1652" actId="20577"/>
          <ac:spMkLst>
            <pc:docMk/>
            <pc:sldMk cId="1141314974" sldId="259"/>
            <ac:spMk id="7" creationId="{7DE898B4-9E3D-374A-791A-F9D827763A82}"/>
          </ac:spMkLst>
        </pc:spChg>
        <pc:spChg chg="add del mod">
          <ac:chgData name="Jeffer Javier García Castillo" userId="cae3befe-aa9f-44dd-bd07-596b922b2796" providerId="ADAL" clId="{5065EE64-734E-4E92-A7C7-6E506F8357F3}" dt="2024-10-10T18:02:33.226" v="2230" actId="5793"/>
          <ac:spMkLst>
            <pc:docMk/>
            <pc:sldMk cId="1141314974" sldId="259"/>
            <ac:spMk id="8" creationId="{B653C8D3-FF16-D9D9-4FB7-393479934814}"/>
          </ac:spMkLst>
        </pc:spChg>
      </pc:sldChg>
      <pc:sldChg chg="modSp del mod">
        <pc:chgData name="Jeffer Javier García Castillo" userId="cae3befe-aa9f-44dd-bd07-596b922b2796" providerId="ADAL" clId="{5065EE64-734E-4E92-A7C7-6E506F8357F3}" dt="2024-10-10T19:23:50.151" v="3127" actId="2696"/>
        <pc:sldMkLst>
          <pc:docMk/>
          <pc:sldMk cId="2267176924" sldId="260"/>
        </pc:sldMkLst>
        <pc:spChg chg="mod">
          <ac:chgData name="Jeffer Javier García Castillo" userId="cae3befe-aa9f-44dd-bd07-596b922b2796" providerId="ADAL" clId="{5065EE64-734E-4E92-A7C7-6E506F8357F3}" dt="2024-10-10T19:09:45.928" v="2834" actId="27636"/>
          <ac:spMkLst>
            <pc:docMk/>
            <pc:sldMk cId="2267176924" sldId="260"/>
            <ac:spMk id="2" creationId="{2A297423-4195-598C-74C0-0792FB0F9BA5}"/>
          </ac:spMkLst>
        </pc:spChg>
      </pc:sldChg>
      <pc:sldChg chg="del">
        <pc:chgData name="Jeffer Javier García Castillo" userId="cae3befe-aa9f-44dd-bd07-596b922b2796" providerId="ADAL" clId="{5065EE64-734E-4E92-A7C7-6E506F8357F3}" dt="2024-10-10T19:23:56.531" v="3128" actId="2696"/>
        <pc:sldMkLst>
          <pc:docMk/>
          <pc:sldMk cId="3383833698" sldId="261"/>
        </pc:sldMkLst>
      </pc:sldChg>
      <pc:sldChg chg="addSp delSp modSp new mod">
        <pc:chgData name="Jeffer Javier García Castillo" userId="cae3befe-aa9f-44dd-bd07-596b922b2796" providerId="ADAL" clId="{5065EE64-734E-4E92-A7C7-6E506F8357F3}" dt="2024-10-10T17:42:32.375" v="1551" actId="1076"/>
        <pc:sldMkLst>
          <pc:docMk/>
          <pc:sldMk cId="2106158105" sldId="263"/>
        </pc:sldMkLst>
        <pc:spChg chg="mod">
          <ac:chgData name="Jeffer Javier García Castillo" userId="cae3befe-aa9f-44dd-bd07-596b922b2796" providerId="ADAL" clId="{5065EE64-734E-4E92-A7C7-6E506F8357F3}" dt="2024-10-10T16:25:29.723" v="390" actId="122"/>
          <ac:spMkLst>
            <pc:docMk/>
            <pc:sldMk cId="2106158105" sldId="263"/>
            <ac:spMk id="2" creationId="{FEE16613-0A4F-1918-9D13-8F13D175021A}"/>
          </ac:spMkLst>
        </pc:spChg>
        <pc:spChg chg="del mod">
          <ac:chgData name="Jeffer Javier García Castillo" userId="cae3befe-aa9f-44dd-bd07-596b922b2796" providerId="ADAL" clId="{5065EE64-734E-4E92-A7C7-6E506F8357F3}" dt="2024-10-10T17:01:06.284" v="562"/>
          <ac:spMkLst>
            <pc:docMk/>
            <pc:sldMk cId="2106158105" sldId="263"/>
            <ac:spMk id="3" creationId="{0CDA69B0-8178-5525-3FAA-93F3911A6B36}"/>
          </ac:spMkLst>
        </pc:spChg>
        <pc:spChg chg="add mod">
          <ac:chgData name="Jeffer Javier García Castillo" userId="cae3befe-aa9f-44dd-bd07-596b922b2796" providerId="ADAL" clId="{5065EE64-734E-4E92-A7C7-6E506F8357F3}" dt="2024-10-10T17:42:27.256" v="1549" actId="1076"/>
          <ac:spMkLst>
            <pc:docMk/>
            <pc:sldMk cId="2106158105" sldId="263"/>
            <ac:spMk id="4" creationId="{4BAD2F5D-9778-4227-61B1-C785D413380B}"/>
          </ac:spMkLst>
        </pc:spChg>
        <pc:spChg chg="add del">
          <ac:chgData name="Jeffer Javier García Castillo" userId="cae3befe-aa9f-44dd-bd07-596b922b2796" providerId="ADAL" clId="{5065EE64-734E-4E92-A7C7-6E506F8357F3}" dt="2024-10-10T17:06:33.068" v="701" actId="478"/>
          <ac:spMkLst>
            <pc:docMk/>
            <pc:sldMk cId="2106158105" sldId="263"/>
            <ac:spMk id="5" creationId="{EB16E5D1-E5C3-378B-6387-69C4BD3B3B22}"/>
          </ac:spMkLst>
        </pc:spChg>
        <pc:spChg chg="add mod">
          <ac:chgData name="Jeffer Javier García Castillo" userId="cae3befe-aa9f-44dd-bd07-596b922b2796" providerId="ADAL" clId="{5065EE64-734E-4E92-A7C7-6E506F8357F3}" dt="2024-10-10T17:42:32.375" v="1551" actId="1076"/>
          <ac:spMkLst>
            <pc:docMk/>
            <pc:sldMk cId="2106158105" sldId="263"/>
            <ac:spMk id="8" creationId="{A8016E78-9B36-075C-0CD2-5DAC98A04079}"/>
          </ac:spMkLst>
        </pc:spChg>
        <pc:spChg chg="add mod">
          <ac:chgData name="Jeffer Javier García Castillo" userId="cae3befe-aa9f-44dd-bd07-596b922b2796" providerId="ADAL" clId="{5065EE64-734E-4E92-A7C7-6E506F8357F3}" dt="2024-10-10T17:42:23.665" v="1547" actId="1076"/>
          <ac:spMkLst>
            <pc:docMk/>
            <pc:sldMk cId="2106158105" sldId="263"/>
            <ac:spMk id="9" creationId="{8BF023F7-A3C0-F558-503A-F0F83D74C0D4}"/>
          </ac:spMkLst>
        </pc:spChg>
        <pc:picChg chg="add del mod">
          <ac:chgData name="Jeffer Javier García Castillo" userId="cae3befe-aa9f-44dd-bd07-596b922b2796" providerId="ADAL" clId="{5065EE64-734E-4E92-A7C7-6E506F8357F3}" dt="2024-10-10T17:15:27.527" v="717" actId="478"/>
          <ac:picMkLst>
            <pc:docMk/>
            <pc:sldMk cId="2106158105" sldId="263"/>
            <ac:picMk id="7" creationId="{9F66FAA2-E37E-102C-066B-4B93A7613F7E}"/>
          </ac:picMkLst>
        </pc:picChg>
        <pc:picChg chg="add mod">
          <ac:chgData name="Jeffer Javier García Castillo" userId="cae3befe-aa9f-44dd-bd07-596b922b2796" providerId="ADAL" clId="{5065EE64-734E-4E92-A7C7-6E506F8357F3}" dt="2024-10-10T17:42:30.304" v="1550" actId="1076"/>
          <ac:picMkLst>
            <pc:docMk/>
            <pc:sldMk cId="2106158105" sldId="263"/>
            <ac:picMk id="1026" creationId="{FD2D7A27-77D4-74DB-FA4E-9290DB7EA5AF}"/>
          </ac:picMkLst>
        </pc:picChg>
        <pc:picChg chg="add mod">
          <ac:chgData name="Jeffer Javier García Castillo" userId="cae3befe-aa9f-44dd-bd07-596b922b2796" providerId="ADAL" clId="{5065EE64-734E-4E92-A7C7-6E506F8357F3}" dt="2024-10-10T17:42:25.471" v="1548" actId="1076"/>
          <ac:picMkLst>
            <pc:docMk/>
            <pc:sldMk cId="2106158105" sldId="263"/>
            <ac:picMk id="1030" creationId="{8A7FA9AB-22D1-26E7-9340-784D34943130}"/>
          </ac:picMkLst>
        </pc:picChg>
        <pc:picChg chg="add del">
          <ac:chgData name="Jeffer Javier García Castillo" userId="cae3befe-aa9f-44dd-bd07-596b922b2796" providerId="ADAL" clId="{5065EE64-734E-4E92-A7C7-6E506F8357F3}" dt="2024-10-10T17:16:05.857" v="731" actId="478"/>
          <ac:picMkLst>
            <pc:docMk/>
            <pc:sldMk cId="2106158105" sldId="263"/>
            <ac:picMk id="1032" creationId="{43B7597E-F8A5-8F86-BAB5-CCE9259FBE72}"/>
          </ac:picMkLst>
        </pc:picChg>
        <pc:picChg chg="add mod">
          <ac:chgData name="Jeffer Javier García Castillo" userId="cae3befe-aa9f-44dd-bd07-596b922b2796" providerId="ADAL" clId="{5065EE64-734E-4E92-A7C7-6E506F8357F3}" dt="2024-10-10T17:42:19.928" v="1546" actId="1076"/>
          <ac:picMkLst>
            <pc:docMk/>
            <pc:sldMk cId="2106158105" sldId="263"/>
            <ac:picMk id="1034" creationId="{BA7F9065-6969-69A0-A28A-3C39BC62D2FA}"/>
          </ac:picMkLst>
        </pc:picChg>
      </pc:sldChg>
      <pc:sldChg chg="new del">
        <pc:chgData name="Jeffer Javier García Castillo" userId="cae3befe-aa9f-44dd-bd07-596b922b2796" providerId="ADAL" clId="{5065EE64-734E-4E92-A7C7-6E506F8357F3}" dt="2024-10-10T18:02:40.887" v="2232" actId="2696"/>
        <pc:sldMkLst>
          <pc:docMk/>
          <pc:sldMk cId="3780327331" sldId="264"/>
        </pc:sldMkLst>
      </pc:sldChg>
      <pc:sldChg chg="modSp add mod">
        <pc:chgData name="Jeffer Javier García Castillo" userId="cae3befe-aa9f-44dd-bd07-596b922b2796" providerId="ADAL" clId="{5065EE64-734E-4E92-A7C7-6E506F8357F3}" dt="2024-10-10T19:27:00.967" v="3268" actId="27636"/>
        <pc:sldMkLst>
          <pc:docMk/>
          <pc:sldMk cId="1276271655" sldId="265"/>
        </pc:sldMkLst>
        <pc:spChg chg="mod">
          <ac:chgData name="Jeffer Javier García Castillo" userId="cae3befe-aa9f-44dd-bd07-596b922b2796" providerId="ADAL" clId="{5065EE64-734E-4E92-A7C7-6E506F8357F3}" dt="2024-10-10T18:13:49.363" v="2660" actId="20577"/>
          <ac:spMkLst>
            <pc:docMk/>
            <pc:sldMk cId="1276271655" sldId="265"/>
            <ac:spMk id="7" creationId="{88981B2E-BB23-3052-8871-0819DEC9F4E4}"/>
          </ac:spMkLst>
        </pc:spChg>
        <pc:spChg chg="mod">
          <ac:chgData name="Jeffer Javier García Castillo" userId="cae3befe-aa9f-44dd-bd07-596b922b2796" providerId="ADAL" clId="{5065EE64-734E-4E92-A7C7-6E506F8357F3}" dt="2024-10-10T19:27:00.967" v="3268" actId="27636"/>
          <ac:spMkLst>
            <pc:docMk/>
            <pc:sldMk cId="1276271655" sldId="265"/>
            <ac:spMk id="8" creationId="{57B3CE46-C730-7257-4182-EC98E876857B}"/>
          </ac:spMkLst>
        </pc:spChg>
      </pc:sldChg>
      <pc:sldChg chg="modSp add del mod">
        <pc:chgData name="Jeffer Javier García Castillo" userId="cae3befe-aa9f-44dd-bd07-596b922b2796" providerId="ADAL" clId="{5065EE64-734E-4E92-A7C7-6E506F8357F3}" dt="2024-10-10T19:23:47.013" v="3126" actId="2696"/>
        <pc:sldMkLst>
          <pc:docMk/>
          <pc:sldMk cId="588713204" sldId="266"/>
        </pc:sldMkLst>
        <pc:spChg chg="mod">
          <ac:chgData name="Jeffer Javier García Castillo" userId="cae3befe-aa9f-44dd-bd07-596b922b2796" providerId="ADAL" clId="{5065EE64-734E-4E92-A7C7-6E506F8357F3}" dt="2024-10-10T19:23:39.591" v="3125" actId="120"/>
          <ac:spMkLst>
            <pc:docMk/>
            <pc:sldMk cId="588713204" sldId="266"/>
            <ac:spMk id="8" creationId="{70839917-88FD-9F48-9004-177F8E7011DD}"/>
          </ac:spMkLst>
        </pc:spChg>
      </pc:sldChg>
      <pc:sldChg chg="modSp add del mod">
        <pc:chgData name="Jeffer Javier García Castillo" userId="cae3befe-aa9f-44dd-bd07-596b922b2796" providerId="ADAL" clId="{5065EE64-734E-4E92-A7C7-6E506F8357F3}" dt="2024-10-10T19:25:06.770" v="3194" actId="2696"/>
        <pc:sldMkLst>
          <pc:docMk/>
          <pc:sldMk cId="797916275" sldId="266"/>
        </pc:sldMkLst>
        <pc:spChg chg="mod">
          <ac:chgData name="Jeffer Javier García Castillo" userId="cae3befe-aa9f-44dd-bd07-596b922b2796" providerId="ADAL" clId="{5065EE64-734E-4E92-A7C7-6E506F8357F3}" dt="2024-10-10T19:24:26.970" v="3193" actId="20577"/>
          <ac:spMkLst>
            <pc:docMk/>
            <pc:sldMk cId="797916275" sldId="266"/>
            <ac:spMk id="8" creationId="{AEAA15D9-D7FE-4BA4-537B-B0C38C97D8AE}"/>
          </ac:spMkLst>
        </pc:spChg>
      </pc:sldChg>
      <pc:sldChg chg="new del">
        <pc:chgData name="Jeffer Javier García Castillo" userId="cae3befe-aa9f-44dd-bd07-596b922b2796" providerId="ADAL" clId="{5065EE64-734E-4E92-A7C7-6E506F8357F3}" dt="2024-10-10T19:11:06.593" v="2836" actId="680"/>
        <pc:sldMkLst>
          <pc:docMk/>
          <pc:sldMk cId="1153163849" sldId="266"/>
        </pc:sldMkLst>
      </pc:sldChg>
      <pc:sldChg chg="new del">
        <pc:chgData name="Jeffer Javier García Castillo" userId="cae3befe-aa9f-44dd-bd07-596b922b2796" providerId="ADAL" clId="{5065EE64-734E-4E92-A7C7-6E506F8357F3}" dt="2024-10-10T19:27:55.768" v="3271" actId="680"/>
        <pc:sldMkLst>
          <pc:docMk/>
          <pc:sldMk cId="1565900706" sldId="266"/>
        </pc:sldMkLst>
      </pc:sldChg>
      <pc:sldChg chg="new del">
        <pc:chgData name="Jeffer Javier García Castillo" userId="cae3befe-aa9f-44dd-bd07-596b922b2796" providerId="ADAL" clId="{5065EE64-734E-4E92-A7C7-6E506F8357F3}" dt="2024-10-10T19:27:58.830" v="3273" actId="680"/>
        <pc:sldMkLst>
          <pc:docMk/>
          <pc:sldMk cId="2073166833" sldId="266"/>
        </pc:sldMkLst>
      </pc:sldChg>
      <pc:sldChg chg="add del">
        <pc:chgData name="Jeffer Javier García Castillo" userId="cae3befe-aa9f-44dd-bd07-596b922b2796" providerId="ADAL" clId="{5065EE64-734E-4E92-A7C7-6E506F8357F3}" dt="2024-10-10T19:28:20.909" v="3275" actId="2696"/>
        <pc:sldMkLst>
          <pc:docMk/>
          <pc:sldMk cId="2107074690" sldId="266"/>
        </pc:sldMkLst>
      </pc:sldChg>
      <pc:sldChg chg="modSp add del mod">
        <pc:chgData name="Jeffer Javier García Castillo" userId="cae3befe-aa9f-44dd-bd07-596b922b2796" providerId="ADAL" clId="{5065EE64-734E-4E92-A7C7-6E506F8357F3}" dt="2024-10-10T19:27:03.479" v="3269" actId="2696"/>
        <pc:sldMkLst>
          <pc:docMk/>
          <pc:sldMk cId="3107158522" sldId="266"/>
        </pc:sldMkLst>
        <pc:spChg chg="mod">
          <ac:chgData name="Jeffer Javier García Castillo" userId="cae3befe-aa9f-44dd-bd07-596b922b2796" providerId="ADAL" clId="{5065EE64-734E-4E92-A7C7-6E506F8357F3}" dt="2024-10-10T19:25:52.878" v="3262" actId="20577"/>
          <ac:spMkLst>
            <pc:docMk/>
            <pc:sldMk cId="3107158522" sldId="266"/>
            <ac:spMk id="8" creationId="{46F4B8E2-85CA-56CB-F803-3BA7C1628099}"/>
          </ac:spMkLst>
        </pc:spChg>
      </pc:sldChg>
      <pc:sldChg chg="new del">
        <pc:chgData name="Jeffer Javier García Castillo" userId="cae3befe-aa9f-44dd-bd07-596b922b2796" providerId="ADAL" clId="{5065EE64-734E-4E92-A7C7-6E506F8357F3}" dt="2024-10-10T19:25:19.915" v="3196" actId="2696"/>
        <pc:sldMkLst>
          <pc:docMk/>
          <pc:sldMk cId="3304003468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10/10/2024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pPr algn="ctr"/>
            <a:r>
              <a:rPr lang="es-ES" dirty="0"/>
              <a:t>Incidencias del Monitoreo y seguimiento en la retención estudiantil de los programas ofertados en la modalidad virtual.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/>
              <a:t>MSc</a:t>
            </a:r>
            <a:r>
              <a:rPr lang="es-MX" dirty="0"/>
              <a:t>. Jeffer Javier García Castillo</a:t>
            </a:r>
          </a:p>
        </p:txBody>
      </p:sp>
      <p:pic>
        <p:nvPicPr>
          <p:cNvPr id="3" name="Marcador de contenido 2" descr="Un hombre en traje con camisa azul&#10;&#10;Descripción generada automáticamente">
            <a:extLst>
              <a:ext uri="{FF2B5EF4-FFF2-40B4-BE49-F238E27FC236}">
                <a16:creationId xmlns:a16="http://schemas.microsoft.com/office/drawing/2014/main" id="{5AA190A7-9020-472F-829D-40F1D30049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05" y="3057343"/>
            <a:ext cx="2223389" cy="30988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21533" y="3057343"/>
            <a:ext cx="5930536" cy="3099616"/>
          </a:xfrm>
        </p:spPr>
        <p:txBody>
          <a:bodyPr>
            <a:noAutofit/>
          </a:bodyPr>
          <a:lstStyle/>
          <a:p>
            <a:pPr algn="just"/>
            <a:r>
              <a:rPr lang="es-ES" sz="2000" dirty="0"/>
              <a:t>Máster en Dirección e Ingeniería de Sitios Web (UNIR-México). Licenciado en Ciencias de la Educación con Mención en Informática Educativa (UNAN-Managua). Con experiencia docente en Educación Superior, Educación media, Educación Técnica y como </a:t>
            </a:r>
            <a:r>
              <a:rPr lang="es-ES" sz="2000" dirty="0" err="1"/>
              <a:t>sub-director</a:t>
            </a:r>
            <a:r>
              <a:rPr lang="es-ES" sz="2000" dirty="0"/>
              <a:t> académico. Actualmente ejerciendo el cargo de Coordinador del Área de Gestión Académica del Departamento de Educación a Distancia Virtual de UNAN-Managua.</a:t>
            </a:r>
            <a:endParaRPr lang="es-MX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MX" dirty="0"/>
              <a:t>UNAN-Managua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s-MX" dirty="0"/>
              <a:t>jgarciac@unan.edu.ni</a:t>
            </a:r>
          </a:p>
        </p:txBody>
      </p:sp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Monitoreo en  </a:t>
            </a:r>
            <a:r>
              <a:rPr lang="es-ES" dirty="0"/>
              <a:t>los programas ofertados en la modalidad virtual.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91-96B7-7075-DD90-E3831A5A3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2400" dirty="0"/>
              <a:t>El proceso de monitoreo de los cursos ofertados bajo la modalidad virtual se traduce en una captura del comportamiento de estos, a fin de identificar irregularidades inmediatas y tomar acciones pertinentes. </a:t>
            </a:r>
          </a:p>
          <a:p>
            <a:r>
              <a:rPr lang="es-MX" sz="2400" dirty="0"/>
              <a:t>Conectividad Docente y Estudiantes. (Último acceso al curso).</a:t>
            </a:r>
          </a:p>
          <a:p>
            <a:r>
              <a:rPr lang="es-MX" sz="2400" dirty="0"/>
              <a:t>Interacción en foros.</a:t>
            </a:r>
          </a:p>
          <a:p>
            <a:r>
              <a:rPr lang="es-MX" sz="2400" dirty="0"/>
              <a:t>Envío de tareas (Estudiantes)</a:t>
            </a:r>
          </a:p>
          <a:p>
            <a:r>
              <a:rPr lang="es-MX" sz="2400" dirty="0"/>
              <a:t>Interacción en los foros de consulta.</a:t>
            </a:r>
          </a:p>
          <a:p>
            <a:r>
              <a:rPr lang="es-MX" sz="2400" dirty="0"/>
              <a:t>Asesoría Docente.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946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16613-0A4F-1918-9D13-8F13D175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Seguimiento en  </a:t>
            </a:r>
            <a:r>
              <a:rPr lang="es-ES" dirty="0"/>
              <a:t>los programas ofertados en la modalidad virtual.</a:t>
            </a:r>
            <a:endParaRPr lang="es-NI" dirty="0"/>
          </a:p>
        </p:txBody>
      </p:sp>
      <p:pic>
        <p:nvPicPr>
          <p:cNvPr id="1026" name="Picture 2" descr="Los 5 mejores clientes de correo para tu ordenador">
            <a:extLst>
              <a:ext uri="{FF2B5EF4-FFF2-40B4-BE49-F238E27FC236}">
                <a16:creationId xmlns:a16="http://schemas.microsoft.com/office/drawing/2014/main" id="{FD2D7A27-77D4-74DB-FA4E-9290DB7EA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" y="2592617"/>
            <a:ext cx="2182738" cy="145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D2F5D-9778-4227-61B1-C785D413380B}"/>
              </a:ext>
            </a:extLst>
          </p:cNvPr>
          <p:cNvSpPr txBox="1">
            <a:spLocks/>
          </p:cNvSpPr>
          <p:nvPr/>
        </p:nvSpPr>
        <p:spPr>
          <a:xfrm>
            <a:off x="4390115" y="4387517"/>
            <a:ext cx="2856788" cy="1257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/>
              <a:t>Centro de Atención Personalizada</a:t>
            </a:r>
          </a:p>
          <a:p>
            <a:r>
              <a:rPr lang="es-MX" sz="1800" dirty="0"/>
              <a:t>Gestiones Académicas</a:t>
            </a:r>
          </a:p>
          <a:p>
            <a:r>
              <a:rPr lang="es-MX" sz="1800" dirty="0"/>
              <a:t>Apoyo Técnico</a:t>
            </a:r>
          </a:p>
          <a:p>
            <a:pPr marL="0" indent="0" algn="ctr">
              <a:buNone/>
            </a:pPr>
            <a:endParaRPr lang="es-MX" sz="1800" dirty="0"/>
          </a:p>
        </p:txBody>
      </p:sp>
      <p:pic>
        <p:nvPicPr>
          <p:cNvPr id="1030" name="Picture 6" descr="Cobranza por vía telefónica VS correo electrónico - Cronopagos">
            <a:extLst>
              <a:ext uri="{FF2B5EF4-FFF2-40B4-BE49-F238E27FC236}">
                <a16:creationId xmlns:a16="http://schemas.microsoft.com/office/drawing/2014/main" id="{8A7FA9AB-22D1-26E7-9340-784D3494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75" y="2642325"/>
            <a:ext cx="2304383" cy="147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016E78-9B36-075C-0CD2-5DAC98A04079}"/>
              </a:ext>
            </a:extLst>
          </p:cNvPr>
          <p:cNvSpPr txBox="1">
            <a:spLocks/>
          </p:cNvSpPr>
          <p:nvPr/>
        </p:nvSpPr>
        <p:spPr>
          <a:xfrm>
            <a:off x="1156950" y="4394197"/>
            <a:ext cx="2765277" cy="112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Correo Electrónico:</a:t>
            </a:r>
          </a:p>
          <a:p>
            <a:r>
              <a:rPr lang="es-MX" sz="1800" dirty="0"/>
              <a:t>Alertas</a:t>
            </a:r>
          </a:p>
          <a:p>
            <a:r>
              <a:rPr lang="es-MX" sz="1800" dirty="0"/>
              <a:t>Seguimiento.</a:t>
            </a:r>
          </a:p>
        </p:txBody>
      </p:sp>
      <p:pic>
        <p:nvPicPr>
          <p:cNvPr id="1034" name="Picture 10" descr="WhatsApp: cómo encontrar y cambiar tu número de teléfono móvil">
            <a:extLst>
              <a:ext uri="{FF2B5EF4-FFF2-40B4-BE49-F238E27FC236}">
                <a16:creationId xmlns:a16="http://schemas.microsoft.com/office/drawing/2014/main" id="{BA7F9065-6969-69A0-A28A-3C39BC62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45" y="2623098"/>
            <a:ext cx="2261786" cy="147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F023F7-A3C0-F558-503A-F0F83D74C0D4}"/>
              </a:ext>
            </a:extLst>
          </p:cNvPr>
          <p:cNvSpPr txBox="1">
            <a:spLocks/>
          </p:cNvSpPr>
          <p:nvPr/>
        </p:nvSpPr>
        <p:spPr>
          <a:xfrm>
            <a:off x="7801886" y="4238983"/>
            <a:ext cx="3037318" cy="1390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85F9B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dirty="0"/>
              <a:t>WhatsApp</a:t>
            </a:r>
          </a:p>
          <a:p>
            <a:r>
              <a:rPr lang="es-MX" sz="2000" dirty="0"/>
              <a:t>Alertas de sesiones sincrónicas.</a:t>
            </a:r>
          </a:p>
          <a:p>
            <a:r>
              <a:rPr lang="es-MX" sz="2000" dirty="0"/>
              <a:t>Alertas de inicio de semana a docentes.</a:t>
            </a:r>
          </a:p>
        </p:txBody>
      </p:sp>
    </p:spTree>
    <p:extLst>
      <p:ext uri="{BB962C8B-B14F-4D97-AF65-F5344CB8AC3E}">
        <p14:creationId xmlns:p14="http://schemas.microsoft.com/office/powerpoint/2010/main" val="210615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1244599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Incidencias generales detectadas en el monitoreo y seguimiento.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78760"/>
            <a:ext cx="10515600" cy="2026919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Tiempo de dedicación al curso. (Situaciones laborales, familiares, salud)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Acceso a tecnología (PC, Internet)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Credenciales de acceso a la plataforma.</a:t>
            </a:r>
          </a:p>
          <a:p>
            <a:pPr algn="just"/>
            <a:endParaRPr lang="es-MX" dirty="0">
              <a:solidFill>
                <a:srgbClr val="185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A6FF8-B8F7-AD43-445D-E217898A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981B2E-BB23-3052-8871-0819DEC9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1244599"/>
          </a:xfrm>
        </p:spPr>
        <p:txBody>
          <a:bodyPr>
            <a:normAutofit/>
          </a:bodyPr>
          <a:lstStyle/>
          <a:p>
            <a:pPr algn="ctr"/>
            <a:r>
              <a:rPr lang="es-ES" sz="4000" dirty="0"/>
              <a:t>Retención estudiantil de los programas ofertados en la modalidad virtual.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B3CE46-C730-7257-4182-EC98E8768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36520"/>
            <a:ext cx="10515600" cy="332740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Cursos de Inducción a Moodle y Propedéuticos.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Propuesta especial de oferta académica.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Tiempo de recuperación.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Baja temporal y plan de reincorporación.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Motivación.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Captación Estudiantil.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185F9B"/>
                </a:solidFill>
              </a:rPr>
              <a:t>Plan de formación continua docente.</a:t>
            </a:r>
          </a:p>
          <a:p>
            <a:pPr algn="just"/>
            <a:endParaRPr lang="es-MX" sz="2800" dirty="0">
              <a:solidFill>
                <a:srgbClr val="185F9B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185F9B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185F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7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err="1"/>
              <a:t>MSc</a:t>
            </a:r>
            <a:r>
              <a:rPr lang="es-MX" dirty="0"/>
              <a:t>. Jeffer Javier García Castillo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Jgarciac@unan.edu.ni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7B7FE-FE01-4F85-B5D7-0C4D8ACFBD4E}"/>
</file>

<file path=customXml/itemProps3.xml><?xml version="1.0" encoding="utf-8"?>
<ds:datastoreItem xmlns:ds="http://schemas.openxmlformats.org/officeDocument/2006/customXml" ds:itemID="{C23F1192-1F0B-4734-8FE8-2F0AF069A2B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305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Proxima Nova Alt Bl</vt:lpstr>
      <vt:lpstr>Calibri Light</vt:lpstr>
      <vt:lpstr>Arial</vt:lpstr>
      <vt:lpstr>Calibri</vt:lpstr>
      <vt:lpstr>Proxima Nova Rg</vt:lpstr>
      <vt:lpstr>Proxima Nova Alt Lt</vt:lpstr>
      <vt:lpstr>Office Theme</vt:lpstr>
      <vt:lpstr>Presentación de PowerPoint</vt:lpstr>
      <vt:lpstr>MSc. Jeffer Javier García Castillo</vt:lpstr>
      <vt:lpstr>Monitoreo en  los programas ofertados en la modalidad virtual.</vt:lpstr>
      <vt:lpstr>Seguimiento en  los programas ofertados en la modalidad virtual.</vt:lpstr>
      <vt:lpstr>Incidencias generales detectadas en el monitoreo y seguimiento.</vt:lpstr>
      <vt:lpstr>Retención estudiantil de los programas ofertados en la modalidad virtual.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Manuel Blanco Brenes</dc:creator>
  <cp:lastModifiedBy>Jeffer Javier García Castillo</cp:lastModifiedBy>
  <cp:revision>31</cp:revision>
  <dcterms:created xsi:type="dcterms:W3CDTF">2024-08-09T20:35:45Z</dcterms:created>
  <dcterms:modified xsi:type="dcterms:W3CDTF">2024-10-10T19:28:22Z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</Properties>
</file>