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4" r:id="rId9"/>
    <p:sldId id="263" r:id="rId10"/>
    <p:sldId id="265" r:id="rId11"/>
    <p:sldId id="262" r:id="rId12"/>
  </p:sldIdLst>
  <p:sldSz cx="12192000" cy="6858000"/>
  <p:notesSz cx="6858000" cy="9144000"/>
  <p:embeddedFontLst>
    <p:embeddedFont>
      <p:font typeface="Aptos" panose="020B0004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roxima Nova Alt Bl" panose="02000506030000020004" charset="0"/>
      <p:bold r:id="rId24"/>
      <p:boldItalic r:id="rId25"/>
    </p:embeddedFont>
    <p:embeddedFont>
      <p:font typeface="Proxima Nova Alt Lt" panose="02000506030000020004" charset="0"/>
      <p:regular r:id="rId26"/>
      <p:italic r:id="rId27"/>
    </p:embeddedFont>
    <p:embeddedFont>
      <p:font typeface="Proxima Nova Rg" panose="02000506030000020004" charset="0"/>
      <p:regular r:id="rId28"/>
      <p:bold r:id="rId29"/>
      <p:italic r:id="rId30"/>
      <p:boldItalic r:id="rId3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867D5-F89B-4F51-8864-703957CF8A0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AA575EFC-E108-41C4-B534-5A5BA605845B}">
      <dgm:prSet phldrT="[Texto]"/>
      <dgm:spPr/>
      <dgm:t>
        <a:bodyPr/>
        <a:lstStyle/>
        <a:p>
          <a:r>
            <a:rPr lang="es-NI" dirty="0"/>
            <a:t>Gestión del Conocimiento</a:t>
          </a:r>
        </a:p>
      </dgm:t>
    </dgm:pt>
    <dgm:pt modelId="{7CB23FBE-87F7-45C2-8231-F9F85A3E50AE}" type="parTrans" cxnId="{77EEA9B5-EF9C-4EBD-8075-1D3F72288EBA}">
      <dgm:prSet/>
      <dgm:spPr/>
      <dgm:t>
        <a:bodyPr/>
        <a:lstStyle/>
        <a:p>
          <a:endParaRPr lang="es-NI"/>
        </a:p>
      </dgm:t>
    </dgm:pt>
    <dgm:pt modelId="{9F5ED3A9-210D-4C44-AB01-8464064FC1AE}" type="sibTrans" cxnId="{77EEA9B5-EF9C-4EBD-8075-1D3F72288EBA}">
      <dgm:prSet/>
      <dgm:spPr/>
      <dgm:t>
        <a:bodyPr/>
        <a:lstStyle/>
        <a:p>
          <a:endParaRPr lang="es-NI"/>
        </a:p>
      </dgm:t>
    </dgm:pt>
    <dgm:pt modelId="{C4892920-4FF6-4545-ABDF-F457C973B765}">
      <dgm:prSet phldrT="[Texto]" custT="1"/>
      <dgm:spPr/>
      <dgm:t>
        <a:bodyPr/>
        <a:lstStyle/>
        <a:p>
          <a:r>
            <a:rPr lang="es-NI" sz="2000" dirty="0"/>
            <a:t> Optimiza procesos de Aprendizaje</a:t>
          </a:r>
        </a:p>
      </dgm:t>
    </dgm:pt>
    <dgm:pt modelId="{7A8FF56C-1538-4161-A5B6-C380BC40B094}" type="parTrans" cxnId="{EC451B7A-3D29-475C-8C2B-8E67CA974B49}">
      <dgm:prSet/>
      <dgm:spPr/>
      <dgm:t>
        <a:bodyPr/>
        <a:lstStyle/>
        <a:p>
          <a:endParaRPr lang="es-NI"/>
        </a:p>
      </dgm:t>
    </dgm:pt>
    <dgm:pt modelId="{89EFAE6D-ED52-4F43-B60F-262C39E06A2E}" type="sibTrans" cxnId="{EC451B7A-3D29-475C-8C2B-8E67CA974B49}">
      <dgm:prSet/>
      <dgm:spPr/>
      <dgm:t>
        <a:bodyPr/>
        <a:lstStyle/>
        <a:p>
          <a:endParaRPr lang="es-NI"/>
        </a:p>
      </dgm:t>
    </dgm:pt>
    <dgm:pt modelId="{DE5A9FCF-8C05-43D9-9CCD-7FDD31C57BF5}">
      <dgm:prSet phldrT="[Texto]"/>
      <dgm:spPr/>
      <dgm:t>
        <a:bodyPr/>
        <a:lstStyle/>
        <a:p>
          <a:r>
            <a:rPr lang="es-NI" dirty="0"/>
            <a:t>Estudiantes</a:t>
          </a:r>
        </a:p>
      </dgm:t>
    </dgm:pt>
    <dgm:pt modelId="{396E1E6A-275A-4B9F-9131-48101662920C}" type="parTrans" cxnId="{6706FBBB-8DA5-49A4-B22B-84640AF6328B}">
      <dgm:prSet/>
      <dgm:spPr/>
      <dgm:t>
        <a:bodyPr/>
        <a:lstStyle/>
        <a:p>
          <a:endParaRPr lang="es-NI"/>
        </a:p>
      </dgm:t>
    </dgm:pt>
    <dgm:pt modelId="{5C8B6F15-4467-40CA-99D0-A44E6C02115D}" type="sibTrans" cxnId="{6706FBBB-8DA5-49A4-B22B-84640AF6328B}">
      <dgm:prSet/>
      <dgm:spPr/>
      <dgm:t>
        <a:bodyPr/>
        <a:lstStyle/>
        <a:p>
          <a:endParaRPr lang="es-NI"/>
        </a:p>
      </dgm:t>
    </dgm:pt>
    <dgm:pt modelId="{395F536D-9913-411F-8096-F84F3DE62BB5}">
      <dgm:prSet phldrT="[Texto]" custT="1"/>
      <dgm:spPr/>
      <dgm:t>
        <a:bodyPr/>
        <a:lstStyle/>
        <a:p>
          <a:r>
            <a:rPr lang="es-NI" sz="2000" dirty="0"/>
            <a:t>Favorece  la  competencia  digitales.</a:t>
          </a:r>
        </a:p>
      </dgm:t>
    </dgm:pt>
    <dgm:pt modelId="{76AC02AA-F264-45F1-813F-B665E0F6CBA9}" type="parTrans" cxnId="{7A954FEC-6EB0-46A9-A0C5-6C2B4D1DB032}">
      <dgm:prSet/>
      <dgm:spPr/>
      <dgm:t>
        <a:bodyPr/>
        <a:lstStyle/>
        <a:p>
          <a:endParaRPr lang="es-NI"/>
        </a:p>
      </dgm:t>
    </dgm:pt>
    <dgm:pt modelId="{A62AFBC7-CA4F-485B-985F-BF1678E13FD3}" type="sibTrans" cxnId="{7A954FEC-6EB0-46A9-A0C5-6C2B4D1DB032}">
      <dgm:prSet/>
      <dgm:spPr/>
      <dgm:t>
        <a:bodyPr/>
        <a:lstStyle/>
        <a:p>
          <a:endParaRPr lang="es-NI"/>
        </a:p>
      </dgm:t>
    </dgm:pt>
    <dgm:pt modelId="{5FD8E9C6-F2DF-4840-8285-CB925EC3AC10}">
      <dgm:prSet phldrT="[Texto]"/>
      <dgm:spPr/>
      <dgm:t>
        <a:bodyPr/>
        <a:lstStyle/>
        <a:p>
          <a:r>
            <a:rPr lang="es-NI" dirty="0"/>
            <a:t>Docente</a:t>
          </a:r>
        </a:p>
      </dgm:t>
    </dgm:pt>
    <dgm:pt modelId="{28073D92-3392-4715-8248-4197D54301DD}" type="parTrans" cxnId="{8AF76CFB-40C4-49FF-A833-EBE2477A23ED}">
      <dgm:prSet/>
      <dgm:spPr/>
      <dgm:t>
        <a:bodyPr/>
        <a:lstStyle/>
        <a:p>
          <a:endParaRPr lang="es-NI"/>
        </a:p>
      </dgm:t>
    </dgm:pt>
    <dgm:pt modelId="{7F3143D2-41CE-4327-B7FB-7FE85A27CF10}" type="sibTrans" cxnId="{8AF76CFB-40C4-49FF-A833-EBE2477A23ED}">
      <dgm:prSet/>
      <dgm:spPr/>
      <dgm:t>
        <a:bodyPr/>
        <a:lstStyle/>
        <a:p>
          <a:endParaRPr lang="es-NI"/>
        </a:p>
      </dgm:t>
    </dgm:pt>
    <dgm:pt modelId="{D9978C21-3631-4554-92D0-BA07B6D2911B}">
      <dgm:prSet phldrT="[Texto]" custT="1"/>
      <dgm:spPr/>
      <dgm:t>
        <a:bodyPr/>
        <a:lstStyle/>
        <a:p>
          <a:r>
            <a:rPr lang="es-NI" sz="2000" dirty="0"/>
            <a:t>Adaptarse rápidamente a los cambios en  el  entorno  académico.</a:t>
          </a:r>
        </a:p>
      </dgm:t>
    </dgm:pt>
    <dgm:pt modelId="{DDF9341C-C9B1-412F-B08D-34DADBC532E5}" type="parTrans" cxnId="{3B024332-5930-48AD-9C45-5129BB2009BA}">
      <dgm:prSet/>
      <dgm:spPr/>
      <dgm:t>
        <a:bodyPr/>
        <a:lstStyle/>
        <a:p>
          <a:endParaRPr lang="es-NI"/>
        </a:p>
      </dgm:t>
    </dgm:pt>
    <dgm:pt modelId="{D7C70AFA-160B-4411-AF21-EDD28D1A0DF1}" type="sibTrans" cxnId="{3B024332-5930-48AD-9C45-5129BB2009BA}">
      <dgm:prSet/>
      <dgm:spPr/>
      <dgm:t>
        <a:bodyPr/>
        <a:lstStyle/>
        <a:p>
          <a:endParaRPr lang="es-NI"/>
        </a:p>
      </dgm:t>
    </dgm:pt>
    <dgm:pt modelId="{2E8285A2-1E87-4133-BE50-12528073E4A2}">
      <dgm:prSet phldrT="[Texto]" custT="1"/>
      <dgm:spPr/>
      <dgm:t>
        <a:bodyPr/>
        <a:lstStyle/>
        <a:p>
          <a:r>
            <a:rPr lang="es-NI" sz="1800" dirty="0"/>
            <a:t>Elaboración  materiales didácticos, comunicación,  trabajo  colaborativo y evaluación en EVA.</a:t>
          </a:r>
        </a:p>
      </dgm:t>
    </dgm:pt>
    <dgm:pt modelId="{258D4F8C-37C4-4880-B3B5-BBED6D2B4C69}" type="parTrans" cxnId="{770D6022-3C8F-4C79-8B11-9A8D77ED4DD4}">
      <dgm:prSet/>
      <dgm:spPr/>
      <dgm:t>
        <a:bodyPr/>
        <a:lstStyle/>
        <a:p>
          <a:endParaRPr lang="es-NI"/>
        </a:p>
      </dgm:t>
    </dgm:pt>
    <dgm:pt modelId="{1724F41F-AD16-4B6C-A942-71D1BF710306}" type="sibTrans" cxnId="{770D6022-3C8F-4C79-8B11-9A8D77ED4DD4}">
      <dgm:prSet/>
      <dgm:spPr/>
      <dgm:t>
        <a:bodyPr/>
        <a:lstStyle/>
        <a:p>
          <a:endParaRPr lang="es-NI"/>
        </a:p>
      </dgm:t>
    </dgm:pt>
    <dgm:pt modelId="{E3A3E370-809A-4C0C-98C3-6E3E3FAA9101}">
      <dgm:prSet phldrT="[Texto]"/>
      <dgm:spPr/>
      <dgm:t>
        <a:bodyPr/>
        <a:lstStyle/>
        <a:p>
          <a:r>
            <a:rPr lang="es-NI" dirty="0"/>
            <a:t>Gestión del Conocimiento</a:t>
          </a:r>
        </a:p>
      </dgm:t>
    </dgm:pt>
    <dgm:pt modelId="{47690577-D7EB-4E5A-AFBD-B56C8F63C3C5}" type="parTrans" cxnId="{44581588-46D4-4591-86C8-82550F94A107}">
      <dgm:prSet/>
      <dgm:spPr/>
      <dgm:t>
        <a:bodyPr/>
        <a:lstStyle/>
        <a:p>
          <a:endParaRPr lang="es-NI"/>
        </a:p>
      </dgm:t>
    </dgm:pt>
    <dgm:pt modelId="{D79DFDEF-DAA2-47E6-849F-73127DBE5C81}" type="sibTrans" cxnId="{44581588-46D4-4591-86C8-82550F94A107}">
      <dgm:prSet/>
      <dgm:spPr/>
      <dgm:t>
        <a:bodyPr/>
        <a:lstStyle/>
        <a:p>
          <a:endParaRPr lang="es-NI"/>
        </a:p>
      </dgm:t>
    </dgm:pt>
    <dgm:pt modelId="{0DB0EE1D-4D41-4FC1-ABBF-FC438E253A79}" type="pres">
      <dgm:prSet presAssocID="{524867D5-F89B-4F51-8864-703957CF8A04}" presName="Name0" presStyleCnt="0">
        <dgm:presLayoutVars>
          <dgm:dir/>
          <dgm:animLvl val="lvl"/>
          <dgm:resizeHandles val="exact"/>
        </dgm:presLayoutVars>
      </dgm:prSet>
      <dgm:spPr/>
    </dgm:pt>
    <dgm:pt modelId="{267BC69D-ADB1-4CE4-9998-E993C25D59EA}" type="pres">
      <dgm:prSet presAssocID="{AA575EFC-E108-41C4-B534-5A5BA605845B}" presName="compositeNode" presStyleCnt="0">
        <dgm:presLayoutVars>
          <dgm:bulletEnabled val="1"/>
        </dgm:presLayoutVars>
      </dgm:prSet>
      <dgm:spPr/>
    </dgm:pt>
    <dgm:pt modelId="{98EE0298-7270-46EA-B629-BBBFBBDF9AD3}" type="pres">
      <dgm:prSet presAssocID="{AA575EFC-E108-41C4-B534-5A5BA605845B}" presName="bgRect" presStyleLbl="node1" presStyleIdx="0" presStyleCnt="4"/>
      <dgm:spPr/>
    </dgm:pt>
    <dgm:pt modelId="{7F41A266-6363-47CC-9864-07B9CC2E4C6F}" type="pres">
      <dgm:prSet presAssocID="{AA575EFC-E108-41C4-B534-5A5BA605845B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80808AAA-72F6-4BB7-9F2A-14C644C30E31}" type="pres">
      <dgm:prSet presAssocID="{AA575EFC-E108-41C4-B534-5A5BA605845B}" presName="childNode" presStyleLbl="node1" presStyleIdx="0" presStyleCnt="4">
        <dgm:presLayoutVars>
          <dgm:bulletEnabled val="1"/>
        </dgm:presLayoutVars>
      </dgm:prSet>
      <dgm:spPr/>
    </dgm:pt>
    <dgm:pt modelId="{A49A56DD-9B42-40DC-A618-D15EAB3E434C}" type="pres">
      <dgm:prSet presAssocID="{9F5ED3A9-210D-4C44-AB01-8464064FC1AE}" presName="hSp" presStyleCnt="0"/>
      <dgm:spPr/>
    </dgm:pt>
    <dgm:pt modelId="{7C310528-1E52-4483-9E86-7EDF2692D82B}" type="pres">
      <dgm:prSet presAssocID="{9F5ED3A9-210D-4C44-AB01-8464064FC1AE}" presName="vProcSp" presStyleCnt="0"/>
      <dgm:spPr/>
    </dgm:pt>
    <dgm:pt modelId="{4463E673-542A-4904-A27B-8FE73A92838B}" type="pres">
      <dgm:prSet presAssocID="{9F5ED3A9-210D-4C44-AB01-8464064FC1AE}" presName="vSp1" presStyleCnt="0"/>
      <dgm:spPr/>
    </dgm:pt>
    <dgm:pt modelId="{55CB7597-46C5-4D77-BC0A-B3D2BD858792}" type="pres">
      <dgm:prSet presAssocID="{9F5ED3A9-210D-4C44-AB01-8464064FC1AE}" presName="simulatedConn" presStyleLbl="solidFgAcc1" presStyleIdx="0" presStyleCnt="3"/>
      <dgm:spPr/>
    </dgm:pt>
    <dgm:pt modelId="{90501545-8CFB-4EAE-B3DB-19B22033B533}" type="pres">
      <dgm:prSet presAssocID="{9F5ED3A9-210D-4C44-AB01-8464064FC1AE}" presName="vSp2" presStyleCnt="0"/>
      <dgm:spPr/>
    </dgm:pt>
    <dgm:pt modelId="{ABAF640B-FE97-46A3-9CA7-80C932AFCB20}" type="pres">
      <dgm:prSet presAssocID="{9F5ED3A9-210D-4C44-AB01-8464064FC1AE}" presName="sibTrans" presStyleCnt="0"/>
      <dgm:spPr/>
    </dgm:pt>
    <dgm:pt modelId="{5C86512A-8718-4B54-9746-C5A0F9BA3560}" type="pres">
      <dgm:prSet presAssocID="{DE5A9FCF-8C05-43D9-9CCD-7FDD31C57BF5}" presName="compositeNode" presStyleCnt="0">
        <dgm:presLayoutVars>
          <dgm:bulletEnabled val="1"/>
        </dgm:presLayoutVars>
      </dgm:prSet>
      <dgm:spPr/>
    </dgm:pt>
    <dgm:pt modelId="{90D62204-F092-4261-9FF1-AFF35BA74336}" type="pres">
      <dgm:prSet presAssocID="{DE5A9FCF-8C05-43D9-9CCD-7FDD31C57BF5}" presName="bgRect" presStyleLbl="node1" presStyleIdx="1" presStyleCnt="4"/>
      <dgm:spPr/>
    </dgm:pt>
    <dgm:pt modelId="{58FBB54E-DABB-4E37-A938-CF89BF56A876}" type="pres">
      <dgm:prSet presAssocID="{DE5A9FCF-8C05-43D9-9CCD-7FDD31C57BF5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31617475-2AE7-4B54-85CD-00285D92F1EA}" type="pres">
      <dgm:prSet presAssocID="{DE5A9FCF-8C05-43D9-9CCD-7FDD31C57BF5}" presName="childNode" presStyleLbl="node1" presStyleIdx="1" presStyleCnt="4">
        <dgm:presLayoutVars>
          <dgm:bulletEnabled val="1"/>
        </dgm:presLayoutVars>
      </dgm:prSet>
      <dgm:spPr/>
    </dgm:pt>
    <dgm:pt modelId="{59252777-08AF-431E-B236-C22F93D5AD7A}" type="pres">
      <dgm:prSet presAssocID="{5C8B6F15-4467-40CA-99D0-A44E6C02115D}" presName="hSp" presStyleCnt="0"/>
      <dgm:spPr/>
    </dgm:pt>
    <dgm:pt modelId="{02096B0C-1D7E-4917-96D1-27E5135AA144}" type="pres">
      <dgm:prSet presAssocID="{5C8B6F15-4467-40CA-99D0-A44E6C02115D}" presName="vProcSp" presStyleCnt="0"/>
      <dgm:spPr/>
    </dgm:pt>
    <dgm:pt modelId="{0E1AD26D-D15B-406F-ACCE-17EBC45682B0}" type="pres">
      <dgm:prSet presAssocID="{5C8B6F15-4467-40CA-99D0-A44E6C02115D}" presName="vSp1" presStyleCnt="0"/>
      <dgm:spPr/>
    </dgm:pt>
    <dgm:pt modelId="{354C8579-6CCB-44E7-B9B9-6CD5EB41F3C7}" type="pres">
      <dgm:prSet presAssocID="{5C8B6F15-4467-40CA-99D0-A44E6C02115D}" presName="simulatedConn" presStyleLbl="solidFgAcc1" presStyleIdx="1" presStyleCnt="3"/>
      <dgm:spPr/>
    </dgm:pt>
    <dgm:pt modelId="{77F750A2-1CAC-421C-871D-83D79DB493F9}" type="pres">
      <dgm:prSet presAssocID="{5C8B6F15-4467-40CA-99D0-A44E6C02115D}" presName="vSp2" presStyleCnt="0"/>
      <dgm:spPr/>
    </dgm:pt>
    <dgm:pt modelId="{FF0E88D9-80A2-4525-980B-8E73F2E2237A}" type="pres">
      <dgm:prSet presAssocID="{5C8B6F15-4467-40CA-99D0-A44E6C02115D}" presName="sibTrans" presStyleCnt="0"/>
      <dgm:spPr/>
    </dgm:pt>
    <dgm:pt modelId="{94BC091F-218C-4150-8681-D4B5DE6E8BAF}" type="pres">
      <dgm:prSet presAssocID="{5FD8E9C6-F2DF-4840-8285-CB925EC3AC10}" presName="compositeNode" presStyleCnt="0">
        <dgm:presLayoutVars>
          <dgm:bulletEnabled val="1"/>
        </dgm:presLayoutVars>
      </dgm:prSet>
      <dgm:spPr/>
    </dgm:pt>
    <dgm:pt modelId="{C9F21223-558F-4EAA-B7C4-DF1E2A0BF632}" type="pres">
      <dgm:prSet presAssocID="{5FD8E9C6-F2DF-4840-8285-CB925EC3AC10}" presName="bgRect" presStyleLbl="node1" presStyleIdx="2" presStyleCnt="4"/>
      <dgm:spPr/>
    </dgm:pt>
    <dgm:pt modelId="{55FB9D18-D296-48B7-8D9F-583B70D73F30}" type="pres">
      <dgm:prSet presAssocID="{5FD8E9C6-F2DF-4840-8285-CB925EC3AC10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3FD67811-9810-420B-A60D-28D0EC17196A}" type="pres">
      <dgm:prSet presAssocID="{5FD8E9C6-F2DF-4840-8285-CB925EC3AC10}" presName="childNode" presStyleLbl="node1" presStyleIdx="2" presStyleCnt="4">
        <dgm:presLayoutVars>
          <dgm:bulletEnabled val="1"/>
        </dgm:presLayoutVars>
      </dgm:prSet>
      <dgm:spPr/>
    </dgm:pt>
    <dgm:pt modelId="{60A7F632-5266-4396-9011-669CBF9844BC}" type="pres">
      <dgm:prSet presAssocID="{7F3143D2-41CE-4327-B7FB-7FE85A27CF10}" presName="hSp" presStyleCnt="0"/>
      <dgm:spPr/>
    </dgm:pt>
    <dgm:pt modelId="{E47EE647-72B5-468E-856B-E93650ECC4F4}" type="pres">
      <dgm:prSet presAssocID="{7F3143D2-41CE-4327-B7FB-7FE85A27CF10}" presName="vProcSp" presStyleCnt="0"/>
      <dgm:spPr/>
    </dgm:pt>
    <dgm:pt modelId="{EB3660B1-2180-43E0-82A0-F572A56209CF}" type="pres">
      <dgm:prSet presAssocID="{7F3143D2-41CE-4327-B7FB-7FE85A27CF10}" presName="vSp1" presStyleCnt="0"/>
      <dgm:spPr/>
    </dgm:pt>
    <dgm:pt modelId="{260573D7-9983-4316-A063-DF33A1A9A204}" type="pres">
      <dgm:prSet presAssocID="{7F3143D2-41CE-4327-B7FB-7FE85A27CF10}" presName="simulatedConn" presStyleLbl="solidFgAcc1" presStyleIdx="2" presStyleCnt="3"/>
      <dgm:spPr/>
    </dgm:pt>
    <dgm:pt modelId="{52BBA764-B1F4-4E85-BE7C-75004BCFEB26}" type="pres">
      <dgm:prSet presAssocID="{7F3143D2-41CE-4327-B7FB-7FE85A27CF10}" presName="vSp2" presStyleCnt="0"/>
      <dgm:spPr/>
    </dgm:pt>
    <dgm:pt modelId="{9B252C5A-B8D6-4DE5-A7B5-3DDCE46E56B0}" type="pres">
      <dgm:prSet presAssocID="{7F3143D2-41CE-4327-B7FB-7FE85A27CF10}" presName="sibTrans" presStyleCnt="0"/>
      <dgm:spPr/>
    </dgm:pt>
    <dgm:pt modelId="{6FD551B4-FA2F-4194-A79C-5F8D314557B4}" type="pres">
      <dgm:prSet presAssocID="{E3A3E370-809A-4C0C-98C3-6E3E3FAA9101}" presName="compositeNode" presStyleCnt="0">
        <dgm:presLayoutVars>
          <dgm:bulletEnabled val="1"/>
        </dgm:presLayoutVars>
      </dgm:prSet>
      <dgm:spPr/>
    </dgm:pt>
    <dgm:pt modelId="{28CF1587-A357-4190-8EFD-8FD757599DD3}" type="pres">
      <dgm:prSet presAssocID="{E3A3E370-809A-4C0C-98C3-6E3E3FAA9101}" presName="bgRect" presStyleLbl="node1" presStyleIdx="3" presStyleCnt="4"/>
      <dgm:spPr/>
    </dgm:pt>
    <dgm:pt modelId="{EFE6CB5D-0A17-46D6-8648-C472DE2FF71A}" type="pres">
      <dgm:prSet presAssocID="{E3A3E370-809A-4C0C-98C3-6E3E3FAA9101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53A0624B-7853-4C9B-AE42-4BED900FF35F}" type="pres">
      <dgm:prSet presAssocID="{E3A3E370-809A-4C0C-98C3-6E3E3FAA9101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F7E70A14-BD5C-47DF-93C3-94663F2CB74C}" type="presOf" srcId="{2E8285A2-1E87-4133-BE50-12528073E4A2}" destId="{53A0624B-7853-4C9B-AE42-4BED900FF35F}" srcOrd="0" destOrd="0" presId="urn:microsoft.com/office/officeart/2005/8/layout/hProcess7"/>
    <dgm:cxn modelId="{770D6022-3C8F-4C79-8B11-9A8D77ED4DD4}" srcId="{E3A3E370-809A-4C0C-98C3-6E3E3FAA9101}" destId="{2E8285A2-1E87-4133-BE50-12528073E4A2}" srcOrd="0" destOrd="0" parTransId="{258D4F8C-37C4-4880-B3B5-BBED6D2B4C69}" sibTransId="{1724F41F-AD16-4B6C-A942-71D1BF710306}"/>
    <dgm:cxn modelId="{3B024332-5930-48AD-9C45-5129BB2009BA}" srcId="{5FD8E9C6-F2DF-4840-8285-CB925EC3AC10}" destId="{D9978C21-3631-4554-92D0-BA07B6D2911B}" srcOrd="0" destOrd="0" parTransId="{DDF9341C-C9B1-412F-B08D-34DADBC532E5}" sibTransId="{D7C70AFA-160B-4411-AF21-EDD28D1A0DF1}"/>
    <dgm:cxn modelId="{B95A6836-C3BF-477C-8815-A9149EFFFBC0}" type="presOf" srcId="{DE5A9FCF-8C05-43D9-9CCD-7FDD31C57BF5}" destId="{90D62204-F092-4261-9FF1-AFF35BA74336}" srcOrd="0" destOrd="0" presId="urn:microsoft.com/office/officeart/2005/8/layout/hProcess7"/>
    <dgm:cxn modelId="{569B8255-8400-4958-A347-1FA02C2D11B7}" type="presOf" srcId="{AA575EFC-E108-41C4-B534-5A5BA605845B}" destId="{7F41A266-6363-47CC-9864-07B9CC2E4C6F}" srcOrd="1" destOrd="0" presId="urn:microsoft.com/office/officeart/2005/8/layout/hProcess7"/>
    <dgm:cxn modelId="{EC451B7A-3D29-475C-8C2B-8E67CA974B49}" srcId="{AA575EFC-E108-41C4-B534-5A5BA605845B}" destId="{C4892920-4FF6-4545-ABDF-F457C973B765}" srcOrd="0" destOrd="0" parTransId="{7A8FF56C-1538-4161-A5B6-C380BC40B094}" sibTransId="{89EFAE6D-ED52-4F43-B60F-262C39E06A2E}"/>
    <dgm:cxn modelId="{73E9775A-648C-498F-9362-3C597EE5A5ED}" type="presOf" srcId="{DE5A9FCF-8C05-43D9-9CCD-7FDD31C57BF5}" destId="{58FBB54E-DABB-4E37-A938-CF89BF56A876}" srcOrd="1" destOrd="0" presId="urn:microsoft.com/office/officeart/2005/8/layout/hProcess7"/>
    <dgm:cxn modelId="{79421784-E1D1-4D20-89D8-9647C513F31E}" type="presOf" srcId="{C4892920-4FF6-4545-ABDF-F457C973B765}" destId="{80808AAA-72F6-4BB7-9F2A-14C644C30E31}" srcOrd="0" destOrd="0" presId="urn:microsoft.com/office/officeart/2005/8/layout/hProcess7"/>
    <dgm:cxn modelId="{44581588-46D4-4591-86C8-82550F94A107}" srcId="{524867D5-F89B-4F51-8864-703957CF8A04}" destId="{E3A3E370-809A-4C0C-98C3-6E3E3FAA9101}" srcOrd="3" destOrd="0" parTransId="{47690577-D7EB-4E5A-AFBD-B56C8F63C3C5}" sibTransId="{D79DFDEF-DAA2-47E6-849F-73127DBE5C81}"/>
    <dgm:cxn modelId="{90C5A69D-B5BD-4039-951E-21D559FE52BD}" type="presOf" srcId="{D9978C21-3631-4554-92D0-BA07B6D2911B}" destId="{3FD67811-9810-420B-A60D-28D0EC17196A}" srcOrd="0" destOrd="0" presId="urn:microsoft.com/office/officeart/2005/8/layout/hProcess7"/>
    <dgm:cxn modelId="{0BA14AA7-CEE0-40AE-888F-43E1B4986A00}" type="presOf" srcId="{395F536D-9913-411F-8096-F84F3DE62BB5}" destId="{31617475-2AE7-4B54-85CD-00285D92F1EA}" srcOrd="0" destOrd="0" presId="urn:microsoft.com/office/officeart/2005/8/layout/hProcess7"/>
    <dgm:cxn modelId="{C84E37AC-6048-442B-B298-0B47B000EAA4}" type="presOf" srcId="{524867D5-F89B-4F51-8864-703957CF8A04}" destId="{0DB0EE1D-4D41-4FC1-ABBF-FC438E253A79}" srcOrd="0" destOrd="0" presId="urn:microsoft.com/office/officeart/2005/8/layout/hProcess7"/>
    <dgm:cxn modelId="{77EEA9B5-EF9C-4EBD-8075-1D3F72288EBA}" srcId="{524867D5-F89B-4F51-8864-703957CF8A04}" destId="{AA575EFC-E108-41C4-B534-5A5BA605845B}" srcOrd="0" destOrd="0" parTransId="{7CB23FBE-87F7-45C2-8231-F9F85A3E50AE}" sibTransId="{9F5ED3A9-210D-4C44-AB01-8464064FC1AE}"/>
    <dgm:cxn modelId="{6706FBBB-8DA5-49A4-B22B-84640AF6328B}" srcId="{524867D5-F89B-4F51-8864-703957CF8A04}" destId="{DE5A9FCF-8C05-43D9-9CCD-7FDD31C57BF5}" srcOrd="1" destOrd="0" parTransId="{396E1E6A-275A-4B9F-9131-48101662920C}" sibTransId="{5C8B6F15-4467-40CA-99D0-A44E6C02115D}"/>
    <dgm:cxn modelId="{B4B185C4-FDC3-4AE1-A992-C1661FC2E2D6}" type="presOf" srcId="{AA575EFC-E108-41C4-B534-5A5BA605845B}" destId="{98EE0298-7270-46EA-B629-BBBFBBDF9AD3}" srcOrd="0" destOrd="0" presId="urn:microsoft.com/office/officeart/2005/8/layout/hProcess7"/>
    <dgm:cxn modelId="{DB9FB7D0-BB37-4E63-A5A6-D838AEE5C99E}" type="presOf" srcId="{5FD8E9C6-F2DF-4840-8285-CB925EC3AC10}" destId="{C9F21223-558F-4EAA-B7C4-DF1E2A0BF632}" srcOrd="0" destOrd="0" presId="urn:microsoft.com/office/officeart/2005/8/layout/hProcess7"/>
    <dgm:cxn modelId="{66470ED5-DBBD-4202-8834-8CC4C3E42162}" type="presOf" srcId="{E3A3E370-809A-4C0C-98C3-6E3E3FAA9101}" destId="{28CF1587-A357-4190-8EFD-8FD757599DD3}" srcOrd="0" destOrd="0" presId="urn:microsoft.com/office/officeart/2005/8/layout/hProcess7"/>
    <dgm:cxn modelId="{DE4835D9-76A9-416C-8701-A41C6C64BBD4}" type="presOf" srcId="{E3A3E370-809A-4C0C-98C3-6E3E3FAA9101}" destId="{EFE6CB5D-0A17-46D6-8648-C472DE2FF71A}" srcOrd="1" destOrd="0" presId="urn:microsoft.com/office/officeart/2005/8/layout/hProcess7"/>
    <dgm:cxn modelId="{47F560E0-B804-42B8-9A3F-74AE62F9ECB3}" type="presOf" srcId="{5FD8E9C6-F2DF-4840-8285-CB925EC3AC10}" destId="{55FB9D18-D296-48B7-8D9F-583B70D73F30}" srcOrd="1" destOrd="0" presId="urn:microsoft.com/office/officeart/2005/8/layout/hProcess7"/>
    <dgm:cxn modelId="{7A954FEC-6EB0-46A9-A0C5-6C2B4D1DB032}" srcId="{DE5A9FCF-8C05-43D9-9CCD-7FDD31C57BF5}" destId="{395F536D-9913-411F-8096-F84F3DE62BB5}" srcOrd="0" destOrd="0" parTransId="{76AC02AA-F264-45F1-813F-B665E0F6CBA9}" sibTransId="{A62AFBC7-CA4F-485B-985F-BF1678E13FD3}"/>
    <dgm:cxn modelId="{8AF76CFB-40C4-49FF-A833-EBE2477A23ED}" srcId="{524867D5-F89B-4F51-8864-703957CF8A04}" destId="{5FD8E9C6-F2DF-4840-8285-CB925EC3AC10}" srcOrd="2" destOrd="0" parTransId="{28073D92-3392-4715-8248-4197D54301DD}" sibTransId="{7F3143D2-41CE-4327-B7FB-7FE85A27CF10}"/>
    <dgm:cxn modelId="{FB7FB2C6-817B-45C7-9AD2-85C7D0C44F7D}" type="presParOf" srcId="{0DB0EE1D-4D41-4FC1-ABBF-FC438E253A79}" destId="{267BC69D-ADB1-4CE4-9998-E993C25D59EA}" srcOrd="0" destOrd="0" presId="urn:microsoft.com/office/officeart/2005/8/layout/hProcess7"/>
    <dgm:cxn modelId="{CB69585E-FBEB-4097-B83B-39A82EB5E251}" type="presParOf" srcId="{267BC69D-ADB1-4CE4-9998-E993C25D59EA}" destId="{98EE0298-7270-46EA-B629-BBBFBBDF9AD3}" srcOrd="0" destOrd="0" presId="urn:microsoft.com/office/officeart/2005/8/layout/hProcess7"/>
    <dgm:cxn modelId="{AEB59BD7-783C-48D5-B7E0-78C8C0ED2EF8}" type="presParOf" srcId="{267BC69D-ADB1-4CE4-9998-E993C25D59EA}" destId="{7F41A266-6363-47CC-9864-07B9CC2E4C6F}" srcOrd="1" destOrd="0" presId="urn:microsoft.com/office/officeart/2005/8/layout/hProcess7"/>
    <dgm:cxn modelId="{DCE76C68-53E4-4FB5-BB16-6BEA997EA580}" type="presParOf" srcId="{267BC69D-ADB1-4CE4-9998-E993C25D59EA}" destId="{80808AAA-72F6-4BB7-9F2A-14C644C30E31}" srcOrd="2" destOrd="0" presId="urn:microsoft.com/office/officeart/2005/8/layout/hProcess7"/>
    <dgm:cxn modelId="{781162E2-6BA1-4D4F-AF35-BB9C228C90D5}" type="presParOf" srcId="{0DB0EE1D-4D41-4FC1-ABBF-FC438E253A79}" destId="{A49A56DD-9B42-40DC-A618-D15EAB3E434C}" srcOrd="1" destOrd="0" presId="urn:microsoft.com/office/officeart/2005/8/layout/hProcess7"/>
    <dgm:cxn modelId="{D73888F2-A3A4-4F7B-BFF9-D63AACB7500C}" type="presParOf" srcId="{0DB0EE1D-4D41-4FC1-ABBF-FC438E253A79}" destId="{7C310528-1E52-4483-9E86-7EDF2692D82B}" srcOrd="2" destOrd="0" presId="urn:microsoft.com/office/officeart/2005/8/layout/hProcess7"/>
    <dgm:cxn modelId="{9A174031-8C19-45E3-86E6-7217AC05A092}" type="presParOf" srcId="{7C310528-1E52-4483-9E86-7EDF2692D82B}" destId="{4463E673-542A-4904-A27B-8FE73A92838B}" srcOrd="0" destOrd="0" presId="urn:microsoft.com/office/officeart/2005/8/layout/hProcess7"/>
    <dgm:cxn modelId="{7C098975-ECDA-46B5-ABFA-49F9C1945BF8}" type="presParOf" srcId="{7C310528-1E52-4483-9E86-7EDF2692D82B}" destId="{55CB7597-46C5-4D77-BC0A-B3D2BD858792}" srcOrd="1" destOrd="0" presId="urn:microsoft.com/office/officeart/2005/8/layout/hProcess7"/>
    <dgm:cxn modelId="{0FD51A21-B9C8-401A-AE4F-99AD0BEF4353}" type="presParOf" srcId="{7C310528-1E52-4483-9E86-7EDF2692D82B}" destId="{90501545-8CFB-4EAE-B3DB-19B22033B533}" srcOrd="2" destOrd="0" presId="urn:microsoft.com/office/officeart/2005/8/layout/hProcess7"/>
    <dgm:cxn modelId="{66F3D6FD-BC44-4884-BE3A-C3325BD68282}" type="presParOf" srcId="{0DB0EE1D-4D41-4FC1-ABBF-FC438E253A79}" destId="{ABAF640B-FE97-46A3-9CA7-80C932AFCB20}" srcOrd="3" destOrd="0" presId="urn:microsoft.com/office/officeart/2005/8/layout/hProcess7"/>
    <dgm:cxn modelId="{2B0B1202-6856-4C77-9F7C-A9DBAC2E5B21}" type="presParOf" srcId="{0DB0EE1D-4D41-4FC1-ABBF-FC438E253A79}" destId="{5C86512A-8718-4B54-9746-C5A0F9BA3560}" srcOrd="4" destOrd="0" presId="urn:microsoft.com/office/officeart/2005/8/layout/hProcess7"/>
    <dgm:cxn modelId="{E02BBBF4-7C4E-438B-A4AB-82CF5317C2D3}" type="presParOf" srcId="{5C86512A-8718-4B54-9746-C5A0F9BA3560}" destId="{90D62204-F092-4261-9FF1-AFF35BA74336}" srcOrd="0" destOrd="0" presId="urn:microsoft.com/office/officeart/2005/8/layout/hProcess7"/>
    <dgm:cxn modelId="{E0762587-6003-4A6C-B2EC-80CBF3BB5FE9}" type="presParOf" srcId="{5C86512A-8718-4B54-9746-C5A0F9BA3560}" destId="{58FBB54E-DABB-4E37-A938-CF89BF56A876}" srcOrd="1" destOrd="0" presId="urn:microsoft.com/office/officeart/2005/8/layout/hProcess7"/>
    <dgm:cxn modelId="{F8964532-BE20-4986-9C7B-44B7E8D3992F}" type="presParOf" srcId="{5C86512A-8718-4B54-9746-C5A0F9BA3560}" destId="{31617475-2AE7-4B54-85CD-00285D92F1EA}" srcOrd="2" destOrd="0" presId="urn:microsoft.com/office/officeart/2005/8/layout/hProcess7"/>
    <dgm:cxn modelId="{21DBC22D-DD77-40FF-87DD-AA981B472E3C}" type="presParOf" srcId="{0DB0EE1D-4D41-4FC1-ABBF-FC438E253A79}" destId="{59252777-08AF-431E-B236-C22F93D5AD7A}" srcOrd="5" destOrd="0" presId="urn:microsoft.com/office/officeart/2005/8/layout/hProcess7"/>
    <dgm:cxn modelId="{7CDB9C81-DAFE-40B3-BEF4-9705FA3B64BD}" type="presParOf" srcId="{0DB0EE1D-4D41-4FC1-ABBF-FC438E253A79}" destId="{02096B0C-1D7E-4917-96D1-27E5135AA144}" srcOrd="6" destOrd="0" presId="urn:microsoft.com/office/officeart/2005/8/layout/hProcess7"/>
    <dgm:cxn modelId="{5F15BB4D-970F-4095-ACC2-A376752333F0}" type="presParOf" srcId="{02096B0C-1D7E-4917-96D1-27E5135AA144}" destId="{0E1AD26D-D15B-406F-ACCE-17EBC45682B0}" srcOrd="0" destOrd="0" presId="urn:microsoft.com/office/officeart/2005/8/layout/hProcess7"/>
    <dgm:cxn modelId="{0C8D581A-3A09-4B3B-BDCA-89749FB6C620}" type="presParOf" srcId="{02096B0C-1D7E-4917-96D1-27E5135AA144}" destId="{354C8579-6CCB-44E7-B9B9-6CD5EB41F3C7}" srcOrd="1" destOrd="0" presId="urn:microsoft.com/office/officeart/2005/8/layout/hProcess7"/>
    <dgm:cxn modelId="{568DB2E8-90BF-4F55-BA23-BB13523022DA}" type="presParOf" srcId="{02096B0C-1D7E-4917-96D1-27E5135AA144}" destId="{77F750A2-1CAC-421C-871D-83D79DB493F9}" srcOrd="2" destOrd="0" presId="urn:microsoft.com/office/officeart/2005/8/layout/hProcess7"/>
    <dgm:cxn modelId="{2B55AAC9-B0D7-4D10-BA88-802ED62A8B72}" type="presParOf" srcId="{0DB0EE1D-4D41-4FC1-ABBF-FC438E253A79}" destId="{FF0E88D9-80A2-4525-980B-8E73F2E2237A}" srcOrd="7" destOrd="0" presId="urn:microsoft.com/office/officeart/2005/8/layout/hProcess7"/>
    <dgm:cxn modelId="{7ED22B6E-6575-44C8-93C4-AB3AE0672EF8}" type="presParOf" srcId="{0DB0EE1D-4D41-4FC1-ABBF-FC438E253A79}" destId="{94BC091F-218C-4150-8681-D4B5DE6E8BAF}" srcOrd="8" destOrd="0" presId="urn:microsoft.com/office/officeart/2005/8/layout/hProcess7"/>
    <dgm:cxn modelId="{BE41CF52-01D3-4496-A29F-37935D42183A}" type="presParOf" srcId="{94BC091F-218C-4150-8681-D4B5DE6E8BAF}" destId="{C9F21223-558F-4EAA-B7C4-DF1E2A0BF632}" srcOrd="0" destOrd="0" presId="urn:microsoft.com/office/officeart/2005/8/layout/hProcess7"/>
    <dgm:cxn modelId="{2BDE510A-B663-413F-9875-4AD62FC1CB16}" type="presParOf" srcId="{94BC091F-218C-4150-8681-D4B5DE6E8BAF}" destId="{55FB9D18-D296-48B7-8D9F-583B70D73F30}" srcOrd="1" destOrd="0" presId="urn:microsoft.com/office/officeart/2005/8/layout/hProcess7"/>
    <dgm:cxn modelId="{54F644FC-D782-4E18-8A7F-521C68DF8F54}" type="presParOf" srcId="{94BC091F-218C-4150-8681-D4B5DE6E8BAF}" destId="{3FD67811-9810-420B-A60D-28D0EC17196A}" srcOrd="2" destOrd="0" presId="urn:microsoft.com/office/officeart/2005/8/layout/hProcess7"/>
    <dgm:cxn modelId="{22B4657C-4426-44C0-B27E-A9E8421DFB4A}" type="presParOf" srcId="{0DB0EE1D-4D41-4FC1-ABBF-FC438E253A79}" destId="{60A7F632-5266-4396-9011-669CBF9844BC}" srcOrd="9" destOrd="0" presId="urn:microsoft.com/office/officeart/2005/8/layout/hProcess7"/>
    <dgm:cxn modelId="{E47548BD-FB87-4E4C-89DF-6FF4A3914641}" type="presParOf" srcId="{0DB0EE1D-4D41-4FC1-ABBF-FC438E253A79}" destId="{E47EE647-72B5-468E-856B-E93650ECC4F4}" srcOrd="10" destOrd="0" presId="urn:microsoft.com/office/officeart/2005/8/layout/hProcess7"/>
    <dgm:cxn modelId="{82C1FD19-BE00-4053-8037-7D80755D4F53}" type="presParOf" srcId="{E47EE647-72B5-468E-856B-E93650ECC4F4}" destId="{EB3660B1-2180-43E0-82A0-F572A56209CF}" srcOrd="0" destOrd="0" presId="urn:microsoft.com/office/officeart/2005/8/layout/hProcess7"/>
    <dgm:cxn modelId="{4DD123D6-C328-4281-884A-075EFAA8F4C4}" type="presParOf" srcId="{E47EE647-72B5-468E-856B-E93650ECC4F4}" destId="{260573D7-9983-4316-A063-DF33A1A9A204}" srcOrd="1" destOrd="0" presId="urn:microsoft.com/office/officeart/2005/8/layout/hProcess7"/>
    <dgm:cxn modelId="{945A1A63-036C-4169-BD54-481570D98E62}" type="presParOf" srcId="{E47EE647-72B5-468E-856B-E93650ECC4F4}" destId="{52BBA764-B1F4-4E85-BE7C-75004BCFEB26}" srcOrd="2" destOrd="0" presId="urn:microsoft.com/office/officeart/2005/8/layout/hProcess7"/>
    <dgm:cxn modelId="{C2642812-76F8-4254-9C77-28921F0D1B3F}" type="presParOf" srcId="{0DB0EE1D-4D41-4FC1-ABBF-FC438E253A79}" destId="{9B252C5A-B8D6-4DE5-A7B5-3DDCE46E56B0}" srcOrd="11" destOrd="0" presId="urn:microsoft.com/office/officeart/2005/8/layout/hProcess7"/>
    <dgm:cxn modelId="{7D5C3CBB-079D-411E-A5DD-8D2BC15B9B03}" type="presParOf" srcId="{0DB0EE1D-4D41-4FC1-ABBF-FC438E253A79}" destId="{6FD551B4-FA2F-4194-A79C-5F8D314557B4}" srcOrd="12" destOrd="0" presId="urn:microsoft.com/office/officeart/2005/8/layout/hProcess7"/>
    <dgm:cxn modelId="{385A9177-A888-4D73-A8ED-79A3E89E7608}" type="presParOf" srcId="{6FD551B4-FA2F-4194-A79C-5F8D314557B4}" destId="{28CF1587-A357-4190-8EFD-8FD757599DD3}" srcOrd="0" destOrd="0" presId="urn:microsoft.com/office/officeart/2005/8/layout/hProcess7"/>
    <dgm:cxn modelId="{08A9F0C3-6D39-48A3-AC4D-86D43789DD12}" type="presParOf" srcId="{6FD551B4-FA2F-4194-A79C-5F8D314557B4}" destId="{EFE6CB5D-0A17-46D6-8648-C472DE2FF71A}" srcOrd="1" destOrd="0" presId="urn:microsoft.com/office/officeart/2005/8/layout/hProcess7"/>
    <dgm:cxn modelId="{688CECAD-5FC5-4F71-B396-E529895FE007}" type="presParOf" srcId="{6FD551B4-FA2F-4194-A79C-5F8D314557B4}" destId="{53A0624B-7853-4C9B-AE42-4BED900FF35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E0298-7270-46EA-B629-BBBFBBDF9AD3}">
      <dsp:nvSpPr>
        <dsp:cNvPr id="0" name=""/>
        <dsp:cNvSpPr/>
      </dsp:nvSpPr>
      <dsp:spPr>
        <a:xfrm>
          <a:off x="3289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400" kern="1200" dirty="0"/>
            <a:t>Gestión del Conocimiento</a:t>
          </a:r>
        </a:p>
      </dsp:txBody>
      <dsp:txXfrm rot="16200000">
        <a:off x="-772252" y="2297821"/>
        <a:ext cx="1946767" cy="395684"/>
      </dsp:txXfrm>
    </dsp:sp>
    <dsp:sp modelId="{80808AAA-72F6-4BB7-9F2A-14C644C30E31}">
      <dsp:nvSpPr>
        <dsp:cNvPr id="0" name=""/>
        <dsp:cNvSpPr/>
      </dsp:nvSpPr>
      <dsp:spPr>
        <a:xfrm>
          <a:off x="398973" y="1522280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kern="1200" dirty="0"/>
            <a:t> Optimiza procesos de Aprendizaje</a:t>
          </a:r>
        </a:p>
      </dsp:txBody>
      <dsp:txXfrm>
        <a:off x="398973" y="1522280"/>
        <a:ext cx="1473924" cy="2374106"/>
      </dsp:txXfrm>
    </dsp:sp>
    <dsp:sp modelId="{90D62204-F092-4261-9FF1-AFF35BA74336}">
      <dsp:nvSpPr>
        <dsp:cNvPr id="0" name=""/>
        <dsp:cNvSpPr/>
      </dsp:nvSpPr>
      <dsp:spPr>
        <a:xfrm>
          <a:off x="2050955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400" kern="1200" dirty="0"/>
            <a:t>Estudiantes</a:t>
          </a:r>
        </a:p>
      </dsp:txBody>
      <dsp:txXfrm rot="16200000">
        <a:off x="1275414" y="2297821"/>
        <a:ext cx="1946767" cy="395684"/>
      </dsp:txXfrm>
    </dsp:sp>
    <dsp:sp modelId="{55CB7597-46C5-4D77-BC0A-B3D2BD858792}">
      <dsp:nvSpPr>
        <dsp:cNvPr id="0" name=""/>
        <dsp:cNvSpPr/>
      </dsp:nvSpPr>
      <dsp:spPr>
        <a:xfrm rot="5400000">
          <a:off x="1886412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17475-2AE7-4B54-85CD-00285D92F1EA}">
      <dsp:nvSpPr>
        <dsp:cNvPr id="0" name=""/>
        <dsp:cNvSpPr/>
      </dsp:nvSpPr>
      <dsp:spPr>
        <a:xfrm>
          <a:off x="2446640" y="1522280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kern="1200" dirty="0"/>
            <a:t>Favorece  la  competencia  digitales.</a:t>
          </a:r>
        </a:p>
      </dsp:txBody>
      <dsp:txXfrm>
        <a:off x="2446640" y="1522280"/>
        <a:ext cx="1473924" cy="2374106"/>
      </dsp:txXfrm>
    </dsp:sp>
    <dsp:sp modelId="{C9F21223-558F-4EAA-B7C4-DF1E2A0BF632}">
      <dsp:nvSpPr>
        <dsp:cNvPr id="0" name=""/>
        <dsp:cNvSpPr/>
      </dsp:nvSpPr>
      <dsp:spPr>
        <a:xfrm>
          <a:off x="4098622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400" kern="1200" dirty="0"/>
            <a:t>Docente</a:t>
          </a:r>
        </a:p>
      </dsp:txBody>
      <dsp:txXfrm rot="16200000">
        <a:off x="3323081" y="2297821"/>
        <a:ext cx="1946767" cy="395684"/>
      </dsp:txXfrm>
    </dsp:sp>
    <dsp:sp modelId="{354C8579-6CCB-44E7-B9B9-6CD5EB41F3C7}">
      <dsp:nvSpPr>
        <dsp:cNvPr id="0" name=""/>
        <dsp:cNvSpPr/>
      </dsp:nvSpPr>
      <dsp:spPr>
        <a:xfrm rot="5400000">
          <a:off x="3934079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67811-9810-420B-A60D-28D0EC17196A}">
      <dsp:nvSpPr>
        <dsp:cNvPr id="0" name=""/>
        <dsp:cNvSpPr/>
      </dsp:nvSpPr>
      <dsp:spPr>
        <a:xfrm>
          <a:off x="4494306" y="1522280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kern="1200" dirty="0"/>
            <a:t>Adaptarse rápidamente a los cambios en  el  entorno  académico.</a:t>
          </a:r>
        </a:p>
      </dsp:txBody>
      <dsp:txXfrm>
        <a:off x="4494306" y="1522280"/>
        <a:ext cx="1473924" cy="2374106"/>
      </dsp:txXfrm>
    </dsp:sp>
    <dsp:sp modelId="{28CF1587-A357-4190-8EFD-8FD757599DD3}">
      <dsp:nvSpPr>
        <dsp:cNvPr id="0" name=""/>
        <dsp:cNvSpPr/>
      </dsp:nvSpPr>
      <dsp:spPr>
        <a:xfrm>
          <a:off x="6146289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400" kern="1200" dirty="0"/>
            <a:t>Gestión del Conocimiento</a:t>
          </a:r>
        </a:p>
      </dsp:txBody>
      <dsp:txXfrm rot="16200000">
        <a:off x="5370747" y="2297821"/>
        <a:ext cx="1946767" cy="395684"/>
      </dsp:txXfrm>
    </dsp:sp>
    <dsp:sp modelId="{260573D7-9983-4316-A063-DF33A1A9A204}">
      <dsp:nvSpPr>
        <dsp:cNvPr id="0" name=""/>
        <dsp:cNvSpPr/>
      </dsp:nvSpPr>
      <dsp:spPr>
        <a:xfrm rot="5400000">
          <a:off x="5981746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0624B-7853-4C9B-AE42-4BED900FF35F}">
      <dsp:nvSpPr>
        <dsp:cNvPr id="0" name=""/>
        <dsp:cNvSpPr/>
      </dsp:nvSpPr>
      <dsp:spPr>
        <a:xfrm>
          <a:off x="6541973" y="1522280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800" kern="1200" dirty="0"/>
            <a:t>Elaboración  materiales didácticos, comunicación,  trabajo  colaborativo y evaluación en EVA.</a:t>
          </a:r>
        </a:p>
      </dsp:txBody>
      <dsp:txXfrm>
        <a:off x="6541973" y="1522280"/>
        <a:ext cx="1473924" cy="2374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1446245"/>
            <a:ext cx="6479176" cy="4179492"/>
          </a:xfrm>
        </p:spPr>
        <p:txBody>
          <a:bodyPr/>
          <a:lstStyle/>
          <a:p>
            <a:r>
              <a:rPr lang="es-NI" dirty="0"/>
              <a:t>Competencias Digitales en la Gestión del Conocimiento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97" y="1230572"/>
            <a:ext cx="9318172" cy="860461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Mtr</a:t>
            </a:r>
            <a:r>
              <a:rPr lang="es-MX" dirty="0"/>
              <a:t>. Norisel Abigail Morales Acuña</a:t>
            </a:r>
          </a:p>
        </p:txBody>
      </p:sp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56212DC-8414-B067-59A9-30B48ACA71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2774" y="2791449"/>
            <a:ext cx="1637326" cy="242490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NI" sz="1400" b="0" dirty="0"/>
              <a:t>Máster en Educación Virtual y a Distancia – Universidad Nacional Politécnica (UNP) Nicaragua, Especialización en Entornos Virtuales de Aprendizaje – Virtual Educa, Argentina; Especialización Autoevaluación de Carreras en Educación Superior. Pontificia Universidad Católica del Perú; Ingeniería en Sistemas de Información - Universidad Católica de Nicaragua.</a:t>
            </a:r>
          </a:p>
          <a:p>
            <a:pPr algn="just"/>
            <a:r>
              <a:rPr lang="es-NI" sz="1400" b="0" dirty="0"/>
              <a:t>Jefa del Departamento de Educación Virtual, UNP, Especialista en Tecnología Educativa, Diseñadora Instruccional, Administración de Plataforma, Docente Virtual, Asesora de asuntos relacionado con educación virtual.</a:t>
            </a:r>
            <a:endParaRPr lang="es-MX" sz="1400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33896" y="2145600"/>
            <a:ext cx="5298803" cy="428588"/>
          </a:xfrm>
        </p:spPr>
        <p:txBody>
          <a:bodyPr/>
          <a:lstStyle/>
          <a:p>
            <a:r>
              <a:rPr lang="es-MX" dirty="0"/>
              <a:t>Universidad Nacional Politécnica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s-MX" dirty="0"/>
              <a:t>nmorales@unp.edu.ni</a:t>
            </a:r>
          </a:p>
        </p:txBody>
      </p:sp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3191-96B7-7075-DD90-E3831A5A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16480"/>
            <a:ext cx="11141765" cy="3860483"/>
          </a:xfrm>
        </p:spPr>
        <p:txBody>
          <a:bodyPr/>
          <a:lstStyle/>
          <a:p>
            <a:r>
              <a:rPr lang="es-MX" dirty="0"/>
              <a:t>1. Introducción </a:t>
            </a:r>
          </a:p>
          <a:p>
            <a:r>
              <a:rPr lang="es-MX" dirty="0"/>
              <a:t>2. Gestión del Conocimiento</a:t>
            </a:r>
          </a:p>
          <a:p>
            <a:r>
              <a:rPr lang="es-MX" dirty="0"/>
              <a:t>3. </a:t>
            </a:r>
            <a:r>
              <a:rPr lang="es-NI" dirty="0"/>
              <a:t>Importancia de las competencias digitales en la  gestión del conocimiento. </a:t>
            </a:r>
          </a:p>
          <a:p>
            <a:r>
              <a:rPr lang="es-NI" dirty="0"/>
              <a:t>4. Competencias de Aprendizaje relacionada al dominio 			de las competencias digitales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3" y="182706"/>
            <a:ext cx="5431103" cy="756165"/>
          </a:xfrm>
        </p:spPr>
        <p:txBody>
          <a:bodyPr>
            <a:normAutofit/>
          </a:bodyPr>
          <a:lstStyle/>
          <a:p>
            <a:r>
              <a:rPr lang="es-MX" sz="2800" dirty="0"/>
              <a:t>1. Introducción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A882EA7-8772-060A-4DD2-6F003BC68D39}"/>
              </a:ext>
            </a:extLst>
          </p:cNvPr>
          <p:cNvGrpSpPr/>
          <p:nvPr/>
        </p:nvGrpSpPr>
        <p:grpSpPr>
          <a:xfrm>
            <a:off x="1223892" y="2571286"/>
            <a:ext cx="8118614" cy="1303734"/>
            <a:chOff x="1223892" y="2571286"/>
            <a:chExt cx="8118614" cy="1303734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264067AB-FD13-3702-E69A-E3D21CCFD8ED}"/>
                </a:ext>
              </a:extLst>
            </p:cNvPr>
            <p:cNvSpPr/>
            <p:nvPr/>
          </p:nvSpPr>
          <p:spPr>
            <a:xfrm>
              <a:off x="1223892" y="2571286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897" tIns="204897" rIns="204897" bIns="20489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NI" sz="1100" kern="1200" dirty="0"/>
                <a:t>Transformación Digital</a:t>
              </a: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091986E5-0587-BAEA-3406-BD895049A8F6}"/>
                </a:ext>
              </a:extLst>
            </p:cNvPr>
            <p:cNvSpPr/>
            <p:nvPr/>
          </p:nvSpPr>
          <p:spPr>
            <a:xfrm>
              <a:off x="2633490" y="2845070"/>
              <a:ext cx="756165" cy="756165"/>
            </a:xfrm>
            <a:custGeom>
              <a:avLst/>
              <a:gdLst>
                <a:gd name="connsiteX0" fmla="*/ 100230 w 756165"/>
                <a:gd name="connsiteY0" fmla="*/ 289157 h 756165"/>
                <a:gd name="connsiteX1" fmla="*/ 289157 w 756165"/>
                <a:gd name="connsiteY1" fmla="*/ 289157 h 756165"/>
                <a:gd name="connsiteX2" fmla="*/ 289157 w 756165"/>
                <a:gd name="connsiteY2" fmla="*/ 100230 h 756165"/>
                <a:gd name="connsiteX3" fmla="*/ 467008 w 756165"/>
                <a:gd name="connsiteY3" fmla="*/ 100230 h 756165"/>
                <a:gd name="connsiteX4" fmla="*/ 467008 w 756165"/>
                <a:gd name="connsiteY4" fmla="*/ 289157 h 756165"/>
                <a:gd name="connsiteX5" fmla="*/ 655935 w 756165"/>
                <a:gd name="connsiteY5" fmla="*/ 289157 h 756165"/>
                <a:gd name="connsiteX6" fmla="*/ 655935 w 756165"/>
                <a:gd name="connsiteY6" fmla="*/ 467008 h 756165"/>
                <a:gd name="connsiteX7" fmla="*/ 467008 w 756165"/>
                <a:gd name="connsiteY7" fmla="*/ 467008 h 756165"/>
                <a:gd name="connsiteX8" fmla="*/ 467008 w 756165"/>
                <a:gd name="connsiteY8" fmla="*/ 655935 h 756165"/>
                <a:gd name="connsiteX9" fmla="*/ 289157 w 756165"/>
                <a:gd name="connsiteY9" fmla="*/ 655935 h 756165"/>
                <a:gd name="connsiteX10" fmla="*/ 289157 w 756165"/>
                <a:gd name="connsiteY10" fmla="*/ 467008 h 756165"/>
                <a:gd name="connsiteX11" fmla="*/ 100230 w 756165"/>
                <a:gd name="connsiteY11" fmla="*/ 467008 h 756165"/>
                <a:gd name="connsiteX12" fmla="*/ 100230 w 756165"/>
                <a:gd name="connsiteY12" fmla="*/ 289157 h 75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165" h="756165">
                  <a:moveTo>
                    <a:pt x="100230" y="289157"/>
                  </a:moveTo>
                  <a:lnTo>
                    <a:pt x="289157" y="289157"/>
                  </a:lnTo>
                  <a:lnTo>
                    <a:pt x="289157" y="100230"/>
                  </a:lnTo>
                  <a:lnTo>
                    <a:pt x="467008" y="100230"/>
                  </a:lnTo>
                  <a:lnTo>
                    <a:pt x="467008" y="289157"/>
                  </a:lnTo>
                  <a:lnTo>
                    <a:pt x="655935" y="289157"/>
                  </a:lnTo>
                  <a:lnTo>
                    <a:pt x="655935" y="467008"/>
                  </a:lnTo>
                  <a:lnTo>
                    <a:pt x="467008" y="467008"/>
                  </a:lnTo>
                  <a:lnTo>
                    <a:pt x="467008" y="655935"/>
                  </a:lnTo>
                  <a:lnTo>
                    <a:pt x="289157" y="655935"/>
                  </a:lnTo>
                  <a:lnTo>
                    <a:pt x="289157" y="467008"/>
                  </a:lnTo>
                  <a:lnTo>
                    <a:pt x="100230" y="467008"/>
                  </a:lnTo>
                  <a:lnTo>
                    <a:pt x="100230" y="28915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230" tIns="289157" rIns="100230" bIns="289157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NI" sz="900" kern="120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B8890CD6-FFBE-23E2-1B86-BDB59A92A5A1}"/>
                </a:ext>
              </a:extLst>
            </p:cNvPr>
            <p:cNvSpPr/>
            <p:nvPr/>
          </p:nvSpPr>
          <p:spPr>
            <a:xfrm>
              <a:off x="3495519" y="2571286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897" tIns="204897" rIns="204897" bIns="20489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NI" sz="1100" kern="1200" dirty="0"/>
                <a:t>Modificación del Rol Docente 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6FA7B5DB-D6CF-F797-8F48-097B52C9527B}"/>
                </a:ext>
              </a:extLst>
            </p:cNvPr>
            <p:cNvSpPr/>
            <p:nvPr/>
          </p:nvSpPr>
          <p:spPr>
            <a:xfrm>
              <a:off x="4905117" y="2845070"/>
              <a:ext cx="756165" cy="756165"/>
            </a:xfrm>
            <a:custGeom>
              <a:avLst/>
              <a:gdLst>
                <a:gd name="connsiteX0" fmla="*/ 100230 w 756165"/>
                <a:gd name="connsiteY0" fmla="*/ 289157 h 756165"/>
                <a:gd name="connsiteX1" fmla="*/ 289157 w 756165"/>
                <a:gd name="connsiteY1" fmla="*/ 289157 h 756165"/>
                <a:gd name="connsiteX2" fmla="*/ 289157 w 756165"/>
                <a:gd name="connsiteY2" fmla="*/ 100230 h 756165"/>
                <a:gd name="connsiteX3" fmla="*/ 467008 w 756165"/>
                <a:gd name="connsiteY3" fmla="*/ 100230 h 756165"/>
                <a:gd name="connsiteX4" fmla="*/ 467008 w 756165"/>
                <a:gd name="connsiteY4" fmla="*/ 289157 h 756165"/>
                <a:gd name="connsiteX5" fmla="*/ 655935 w 756165"/>
                <a:gd name="connsiteY5" fmla="*/ 289157 h 756165"/>
                <a:gd name="connsiteX6" fmla="*/ 655935 w 756165"/>
                <a:gd name="connsiteY6" fmla="*/ 467008 h 756165"/>
                <a:gd name="connsiteX7" fmla="*/ 467008 w 756165"/>
                <a:gd name="connsiteY7" fmla="*/ 467008 h 756165"/>
                <a:gd name="connsiteX8" fmla="*/ 467008 w 756165"/>
                <a:gd name="connsiteY8" fmla="*/ 655935 h 756165"/>
                <a:gd name="connsiteX9" fmla="*/ 289157 w 756165"/>
                <a:gd name="connsiteY9" fmla="*/ 655935 h 756165"/>
                <a:gd name="connsiteX10" fmla="*/ 289157 w 756165"/>
                <a:gd name="connsiteY10" fmla="*/ 467008 h 756165"/>
                <a:gd name="connsiteX11" fmla="*/ 100230 w 756165"/>
                <a:gd name="connsiteY11" fmla="*/ 467008 h 756165"/>
                <a:gd name="connsiteX12" fmla="*/ 100230 w 756165"/>
                <a:gd name="connsiteY12" fmla="*/ 289157 h 75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165" h="756165">
                  <a:moveTo>
                    <a:pt x="100230" y="289157"/>
                  </a:moveTo>
                  <a:lnTo>
                    <a:pt x="289157" y="289157"/>
                  </a:lnTo>
                  <a:lnTo>
                    <a:pt x="289157" y="100230"/>
                  </a:lnTo>
                  <a:lnTo>
                    <a:pt x="467008" y="100230"/>
                  </a:lnTo>
                  <a:lnTo>
                    <a:pt x="467008" y="289157"/>
                  </a:lnTo>
                  <a:lnTo>
                    <a:pt x="655935" y="289157"/>
                  </a:lnTo>
                  <a:lnTo>
                    <a:pt x="655935" y="467008"/>
                  </a:lnTo>
                  <a:lnTo>
                    <a:pt x="467008" y="467008"/>
                  </a:lnTo>
                  <a:lnTo>
                    <a:pt x="467008" y="655935"/>
                  </a:lnTo>
                  <a:lnTo>
                    <a:pt x="289157" y="655935"/>
                  </a:lnTo>
                  <a:lnTo>
                    <a:pt x="289157" y="467008"/>
                  </a:lnTo>
                  <a:lnTo>
                    <a:pt x="100230" y="467008"/>
                  </a:lnTo>
                  <a:lnTo>
                    <a:pt x="100230" y="28915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230" tIns="289157" rIns="100230" bIns="289157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NI" sz="900" kern="120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E220420C-AFFB-AFA4-B36B-D6617AF7DAE5}"/>
                </a:ext>
              </a:extLst>
            </p:cNvPr>
            <p:cNvSpPr/>
            <p:nvPr/>
          </p:nvSpPr>
          <p:spPr>
            <a:xfrm>
              <a:off x="5767146" y="2571286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897" tIns="204897" rIns="204897" bIns="20489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NI" sz="1100" kern="1200" dirty="0"/>
                <a:t>Adquisición de Competencias Digitales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EEF7BA0E-432C-BEFE-E958-2847721F5893}"/>
                </a:ext>
              </a:extLst>
            </p:cNvPr>
            <p:cNvSpPr/>
            <p:nvPr/>
          </p:nvSpPr>
          <p:spPr>
            <a:xfrm>
              <a:off x="8038772" y="2571286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897" tIns="204897" rIns="204897" bIns="20489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NI" sz="1100" kern="1200" dirty="0"/>
                <a:t>Gestión del Conocimiento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NI" sz="1100" kern="1200" dirty="0"/>
                <a:t>de un curso virtual </a:t>
              </a:r>
            </a:p>
          </p:txBody>
        </p:sp>
      </p:grp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6AD6E997-2EED-89EB-1EF1-C73E394CDCE0}"/>
              </a:ext>
            </a:extLst>
          </p:cNvPr>
          <p:cNvSpPr/>
          <p:nvPr/>
        </p:nvSpPr>
        <p:spPr>
          <a:xfrm>
            <a:off x="7224790" y="2845070"/>
            <a:ext cx="660072" cy="75616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D295568-8C22-475C-417B-D168AE0B9967}"/>
              </a:ext>
            </a:extLst>
          </p:cNvPr>
          <p:cNvSpPr txBox="1"/>
          <p:nvPr/>
        </p:nvSpPr>
        <p:spPr>
          <a:xfrm>
            <a:off x="5868073" y="1105777"/>
            <a:ext cx="110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dirty="0"/>
              <a:t>Exigencia en el Sistema Educativo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4677A40-DF18-8FAB-D98D-8742192A83F9}"/>
              </a:ext>
            </a:extLst>
          </p:cNvPr>
          <p:cNvCxnSpPr>
            <a:stCxn id="11" idx="1"/>
            <a:endCxn id="15" idx="2"/>
          </p:cNvCxnSpPr>
          <p:nvPr/>
        </p:nvCxnSpPr>
        <p:spPr>
          <a:xfrm flipV="1">
            <a:off x="6419013" y="2306106"/>
            <a:ext cx="0" cy="265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1B4E883-2072-65B8-B4F9-8B6F48D68CB1}"/>
              </a:ext>
            </a:extLst>
          </p:cNvPr>
          <p:cNvSpPr txBox="1"/>
          <p:nvPr/>
        </p:nvSpPr>
        <p:spPr>
          <a:xfrm>
            <a:off x="1076348" y="4160297"/>
            <a:ext cx="1598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dirty="0"/>
              <a:t> Integración de tecnología digital a las áreas IES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AC6D9BF4-CD15-9039-D1ED-8A3E6617AD15}"/>
              </a:ext>
            </a:extLst>
          </p:cNvPr>
          <p:cNvCxnSpPr>
            <a:cxnSpLocks/>
            <a:stCxn id="5" idx="3"/>
            <a:endCxn id="27" idx="0"/>
          </p:cNvCxnSpPr>
          <p:nvPr/>
        </p:nvCxnSpPr>
        <p:spPr>
          <a:xfrm>
            <a:off x="1875759" y="3875020"/>
            <a:ext cx="0" cy="285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07" y="255859"/>
            <a:ext cx="11046493" cy="756165"/>
          </a:xfrm>
        </p:spPr>
        <p:txBody>
          <a:bodyPr>
            <a:noAutofit/>
          </a:bodyPr>
          <a:lstStyle/>
          <a:p>
            <a:r>
              <a:rPr lang="es-MX" sz="2800" dirty="0"/>
              <a:t>2</a:t>
            </a:r>
            <a:r>
              <a:rPr lang="es-MX" sz="4000" dirty="0"/>
              <a:t>. </a:t>
            </a:r>
            <a:r>
              <a:rPr lang="es-NI" sz="2800" dirty="0"/>
              <a:t>Gestión del Conocimiento </a:t>
            </a:r>
            <a:endParaRPr lang="es-MX" sz="1800" dirty="0"/>
          </a:p>
        </p:txBody>
      </p:sp>
      <p:pic>
        <p:nvPicPr>
          <p:cNvPr id="3" name="Imagen 2" descr="Grupo de personas en un escenario&#10;&#10;Descripción generada automáticamente">
            <a:extLst>
              <a:ext uri="{FF2B5EF4-FFF2-40B4-BE49-F238E27FC236}">
                <a16:creationId xmlns:a16="http://schemas.microsoft.com/office/drawing/2014/main" id="{E580CF8E-FE09-14F8-83A9-6847A589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95" y="5714402"/>
            <a:ext cx="3049595" cy="114359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54C7D89-BCCF-5729-4A8E-A3C323A4C4DD}"/>
              </a:ext>
            </a:extLst>
          </p:cNvPr>
          <p:cNvGrpSpPr/>
          <p:nvPr/>
        </p:nvGrpSpPr>
        <p:grpSpPr>
          <a:xfrm>
            <a:off x="181746" y="970836"/>
            <a:ext cx="5152255" cy="1914525"/>
            <a:chOff x="53058" y="-11134"/>
            <a:chExt cx="2306957" cy="1914525"/>
          </a:xfrm>
        </p:grpSpPr>
        <p:sp>
          <p:nvSpPr>
            <p:cNvPr id="5" name="Cuadro de texto 9">
              <a:extLst>
                <a:ext uri="{FF2B5EF4-FFF2-40B4-BE49-F238E27FC236}">
                  <a16:creationId xmlns:a16="http://schemas.microsoft.com/office/drawing/2014/main" id="{F205820F-9BC3-6BEA-F8A0-EB495C78FD5E}"/>
                </a:ext>
              </a:extLst>
            </p:cNvPr>
            <p:cNvSpPr txBox="1"/>
            <p:nvPr/>
          </p:nvSpPr>
          <p:spPr>
            <a:xfrm>
              <a:off x="53058" y="-11134"/>
              <a:ext cx="2306957" cy="1914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1. Socialización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Tácito               Tácito 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Foros, documentos en líneas, wiki, VC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" name="Cuadro de texto 10">
              <a:extLst>
                <a:ext uri="{FF2B5EF4-FFF2-40B4-BE49-F238E27FC236}">
                  <a16:creationId xmlns:a16="http://schemas.microsoft.com/office/drawing/2014/main" id="{EB4EB505-FA44-144C-EE9E-4DE9BCB6756D}"/>
                </a:ext>
              </a:extLst>
            </p:cNvPr>
            <p:cNvSpPr txBox="1"/>
            <p:nvPr/>
          </p:nvSpPr>
          <p:spPr>
            <a:xfrm>
              <a:off x="315522" y="451686"/>
              <a:ext cx="1882346" cy="458037"/>
            </a:xfrm>
            <a:prstGeom prst="rect">
              <a:avLst/>
            </a:prstGeom>
            <a:solidFill>
              <a:srgbClr val="00B0F0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Grupos, comunidades</a:t>
              </a: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CB048A26-199A-D54E-30A6-BE6F0E601106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50" y="1065993"/>
              <a:ext cx="26870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DA82857-E853-B431-C35E-C0357599DA8B}"/>
              </a:ext>
            </a:extLst>
          </p:cNvPr>
          <p:cNvGrpSpPr/>
          <p:nvPr/>
        </p:nvGrpSpPr>
        <p:grpSpPr>
          <a:xfrm>
            <a:off x="6089217" y="919298"/>
            <a:ext cx="5328077" cy="2181225"/>
            <a:chOff x="0" y="0"/>
            <a:chExt cx="2619375" cy="1885950"/>
          </a:xfrm>
        </p:grpSpPr>
        <p:sp>
          <p:nvSpPr>
            <p:cNvPr id="10" name="Cuadro de texto 9">
              <a:extLst>
                <a:ext uri="{FF2B5EF4-FFF2-40B4-BE49-F238E27FC236}">
                  <a16:creationId xmlns:a16="http://schemas.microsoft.com/office/drawing/2014/main" id="{31A2A06E-CE31-3B23-423A-391116395313}"/>
                </a:ext>
              </a:extLst>
            </p:cNvPr>
            <p:cNvSpPr txBox="1"/>
            <p:nvPr/>
          </p:nvSpPr>
          <p:spPr>
            <a:xfrm>
              <a:off x="0" y="0"/>
              <a:ext cx="2619375" cy="188595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cs typeface="Times New Roman" panose="02020603050405020304" pitchFamily="18" charset="0"/>
                </a:rPr>
                <a:t>2. Externalización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Tácito               Explicito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Explicación, sistematización en colaboración grupal</a:t>
              </a:r>
            </a:p>
          </p:txBody>
        </p:sp>
        <p:sp>
          <p:nvSpPr>
            <p:cNvPr id="11" name="Cuadro de texto 13">
              <a:extLst>
                <a:ext uri="{FF2B5EF4-FFF2-40B4-BE49-F238E27FC236}">
                  <a16:creationId xmlns:a16="http://schemas.microsoft.com/office/drawing/2014/main" id="{EDEB6A53-BBE8-24A3-35F4-37C81D73582F}"/>
                </a:ext>
              </a:extLst>
            </p:cNvPr>
            <p:cNvSpPr txBox="1"/>
            <p:nvPr/>
          </p:nvSpPr>
          <p:spPr>
            <a:xfrm>
              <a:off x="498505" y="483483"/>
              <a:ext cx="1519153" cy="452645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Diálogos</a:t>
              </a:r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A9AB4C01-A199-140F-715A-92831498CD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7645" y="1215132"/>
              <a:ext cx="33483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4EBDAE4-3CC0-9642-5201-5AE332CD08AF}"/>
              </a:ext>
            </a:extLst>
          </p:cNvPr>
          <p:cNvGrpSpPr/>
          <p:nvPr/>
        </p:nvGrpSpPr>
        <p:grpSpPr>
          <a:xfrm>
            <a:off x="413083" y="3180694"/>
            <a:ext cx="4938675" cy="2238375"/>
            <a:chOff x="2436" y="-108080"/>
            <a:chExt cx="2291555" cy="2238375"/>
          </a:xfrm>
        </p:grpSpPr>
        <p:sp>
          <p:nvSpPr>
            <p:cNvPr id="14" name="Cuadro de texto 9">
              <a:extLst>
                <a:ext uri="{FF2B5EF4-FFF2-40B4-BE49-F238E27FC236}">
                  <a16:creationId xmlns:a16="http://schemas.microsoft.com/office/drawing/2014/main" id="{F638303E-FEEF-C665-5329-8624CFF6FA5C}"/>
                </a:ext>
              </a:extLst>
            </p:cNvPr>
            <p:cNvSpPr txBox="1"/>
            <p:nvPr/>
          </p:nvSpPr>
          <p:spPr>
            <a:xfrm>
              <a:off x="2436" y="-108080"/>
              <a:ext cx="2291555" cy="223837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cs typeface="Times New Roman" panose="02020603050405020304" pitchFamily="18" charset="0"/>
                </a:rPr>
                <a:t>4. Interiorización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Explicito                 Tácito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Actividades de interiorización, apropiación y habituación de los individuos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Cuadro de texto 16">
              <a:extLst>
                <a:ext uri="{FF2B5EF4-FFF2-40B4-BE49-F238E27FC236}">
                  <a16:creationId xmlns:a16="http://schemas.microsoft.com/office/drawing/2014/main" id="{DA41914A-9CD5-119A-AC2E-07440D9A36D2}"/>
                </a:ext>
              </a:extLst>
            </p:cNvPr>
            <p:cNvSpPr txBox="1"/>
            <p:nvPr/>
          </p:nvSpPr>
          <p:spPr>
            <a:xfrm>
              <a:off x="236733" y="360540"/>
              <a:ext cx="1811336" cy="408814"/>
            </a:xfrm>
            <a:prstGeom prst="rect">
              <a:avLst/>
            </a:prstGeom>
            <a:solidFill>
              <a:schemeClr val="accent6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cs typeface="Times New Roman" panose="02020603050405020304" pitchFamily="18" charset="0"/>
                </a:rPr>
                <a:t>Interacción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1EBADDD-4457-E866-3CBC-3919FDD4194D}"/>
              </a:ext>
            </a:extLst>
          </p:cNvPr>
          <p:cNvGrpSpPr/>
          <p:nvPr/>
        </p:nvGrpSpPr>
        <p:grpSpPr>
          <a:xfrm>
            <a:off x="5914261" y="3771276"/>
            <a:ext cx="5575339" cy="2181225"/>
            <a:chOff x="0" y="0"/>
            <a:chExt cx="2619375" cy="2181225"/>
          </a:xfrm>
        </p:grpSpPr>
        <p:sp>
          <p:nvSpPr>
            <p:cNvPr id="17" name="Cuadro de texto 9">
              <a:extLst>
                <a:ext uri="{FF2B5EF4-FFF2-40B4-BE49-F238E27FC236}">
                  <a16:creationId xmlns:a16="http://schemas.microsoft.com/office/drawing/2014/main" id="{0C437931-0608-4ABB-1641-1852C4B4B867}"/>
                </a:ext>
              </a:extLst>
            </p:cNvPr>
            <p:cNvSpPr txBox="1"/>
            <p:nvPr/>
          </p:nvSpPr>
          <p:spPr>
            <a:xfrm>
              <a:off x="0" y="0"/>
              <a:ext cx="2619375" cy="218122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cs typeface="Times New Roman" panose="02020603050405020304" pitchFamily="18" charset="0"/>
                </a:rPr>
                <a:t>3. Combinación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Explicito                 Tácito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Actividades de apropiación y habituación de los individuos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Cuadro de texto 19">
              <a:extLst>
                <a:ext uri="{FF2B5EF4-FFF2-40B4-BE49-F238E27FC236}">
                  <a16:creationId xmlns:a16="http://schemas.microsoft.com/office/drawing/2014/main" id="{47D9E8B0-6195-3408-79CD-0E019F814FE1}"/>
                </a:ext>
              </a:extLst>
            </p:cNvPr>
            <p:cNvSpPr txBox="1"/>
            <p:nvPr/>
          </p:nvSpPr>
          <p:spPr>
            <a:xfrm>
              <a:off x="355676" y="580131"/>
              <a:ext cx="2038985" cy="777939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20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Documentación,  bases de datos compartidas, repositorios.</a:t>
              </a:r>
            </a:p>
          </p:txBody>
        </p: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32D7BE5A-EFBF-7393-599A-9DDCB94D27B5}"/>
                </a:ext>
              </a:extLst>
            </p:cNvPr>
            <p:cNvCxnSpPr/>
            <p:nvPr/>
          </p:nvCxnSpPr>
          <p:spPr>
            <a:xfrm>
              <a:off x="1203304" y="1630311"/>
              <a:ext cx="36195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FEAC084-33FA-F792-26D2-CD18BACE614B}"/>
              </a:ext>
            </a:extLst>
          </p:cNvPr>
          <p:cNvCxnSpPr>
            <a:cxnSpLocks/>
          </p:cNvCxnSpPr>
          <p:nvPr/>
        </p:nvCxnSpPr>
        <p:spPr>
          <a:xfrm>
            <a:off x="5704012" y="4748988"/>
            <a:ext cx="757057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32699F9-9CF0-F7DB-09B6-8F3576FE2714}"/>
              </a:ext>
            </a:extLst>
          </p:cNvPr>
          <p:cNvCxnSpPr>
            <a:cxnSpLocks/>
          </p:cNvCxnSpPr>
          <p:nvPr/>
        </p:nvCxnSpPr>
        <p:spPr>
          <a:xfrm flipV="1">
            <a:off x="8769544" y="3100523"/>
            <a:ext cx="0" cy="68490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23A411E8-9FD5-C9B3-B762-26022BFBA16E}"/>
              </a:ext>
            </a:extLst>
          </p:cNvPr>
          <p:cNvCxnSpPr/>
          <p:nvPr/>
        </p:nvCxnSpPr>
        <p:spPr>
          <a:xfrm>
            <a:off x="5704012" y="1660297"/>
            <a:ext cx="770410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5185A79-650D-C1EF-C139-1DA8BF81663C}"/>
              </a:ext>
            </a:extLst>
          </p:cNvPr>
          <p:cNvCxnSpPr>
            <a:cxnSpLocks/>
          </p:cNvCxnSpPr>
          <p:nvPr/>
        </p:nvCxnSpPr>
        <p:spPr>
          <a:xfrm>
            <a:off x="2738458" y="4396263"/>
            <a:ext cx="681083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8216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60" y="585322"/>
            <a:ext cx="12310240" cy="756165"/>
          </a:xfrm>
        </p:spPr>
        <p:txBody>
          <a:bodyPr>
            <a:noAutofit/>
          </a:bodyPr>
          <a:lstStyle/>
          <a:p>
            <a:r>
              <a:rPr lang="es-MX" sz="2800" dirty="0"/>
              <a:t>3</a:t>
            </a:r>
            <a:r>
              <a:rPr lang="es-MX" sz="4000" dirty="0"/>
              <a:t>. </a:t>
            </a:r>
            <a:r>
              <a:rPr lang="es-NI" sz="2800" dirty="0"/>
              <a:t>Importancia de las competencias digitales en la  </a:t>
            </a:r>
            <a:br>
              <a:rPr lang="es-NI" sz="2800" dirty="0"/>
            </a:br>
            <a:r>
              <a:rPr lang="es-NI" sz="2800" dirty="0"/>
              <a:t>			gestión del conocimiento.</a:t>
            </a:r>
            <a:r>
              <a:rPr lang="es-NI" sz="1800" dirty="0"/>
              <a:t> </a:t>
            </a:r>
            <a:endParaRPr lang="es-MX" sz="18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97034CD-C95F-2CBF-0CEC-9009B1CA4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498801"/>
              </p:ext>
            </p:extLst>
          </p:nvPr>
        </p:nvGraphicFramePr>
        <p:xfrm>
          <a:off x="1899478" y="9634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12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60" y="623422"/>
            <a:ext cx="9719440" cy="756165"/>
          </a:xfrm>
        </p:spPr>
        <p:txBody>
          <a:bodyPr>
            <a:noAutofit/>
          </a:bodyPr>
          <a:lstStyle/>
          <a:p>
            <a:r>
              <a:rPr lang="es-MX" sz="2800" dirty="0"/>
              <a:t>4</a:t>
            </a:r>
            <a:r>
              <a:rPr lang="es-MX" sz="4000" dirty="0"/>
              <a:t>. </a:t>
            </a:r>
            <a:r>
              <a:rPr lang="es-NI" sz="2800" dirty="0"/>
              <a:t>Competencias de Aprendizaje relacionada al dominio 			de las competencias digitales</a:t>
            </a:r>
            <a:endParaRPr lang="es-MX" sz="18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D87E9A22-9ADC-BDD3-3985-662C5B1B2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0025"/>
              </p:ext>
            </p:extLst>
          </p:nvPr>
        </p:nvGraphicFramePr>
        <p:xfrm>
          <a:off x="673100" y="1379587"/>
          <a:ext cx="10477500" cy="4495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559513942"/>
                    </a:ext>
                  </a:extLst>
                </a:gridCol>
                <a:gridCol w="8216900">
                  <a:extLst>
                    <a:ext uri="{9D8B030D-6E8A-4147-A177-3AD203B41FA5}">
                      <a16:colId xmlns:a16="http://schemas.microsoft.com/office/drawing/2014/main" val="206209959"/>
                    </a:ext>
                  </a:extLst>
                </a:gridCol>
              </a:tblGrid>
              <a:tr h="581673">
                <a:tc>
                  <a:txBody>
                    <a:bodyPr/>
                    <a:lstStyle/>
                    <a:p>
                      <a:r>
                        <a:rPr lang="es-NI" dirty="0"/>
                        <a:t>Competencia instrumental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/>
                        <a:t>Relativa al dominio técnico de cada tecnología y de sus procedimientos</a:t>
                      </a:r>
                    </a:p>
                    <a:p>
                      <a:r>
                        <a:rPr lang="es-NI" dirty="0"/>
                        <a:t>lógicos de uso.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037661"/>
                  </a:ext>
                </a:extLst>
              </a:tr>
              <a:tr h="959831">
                <a:tc>
                  <a:txBody>
                    <a:bodyPr/>
                    <a:lstStyle/>
                    <a:p>
                      <a:r>
                        <a:rPr lang="es-NI" dirty="0"/>
                        <a:t>Competencia </a:t>
                      </a:r>
                      <a:r>
                        <a:rPr lang="es-NI" dirty="0" err="1"/>
                        <a:t>cognitivointelectual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/>
                        <a:t>Relativa a la adquisición de los conocimientos y habilidades cognitivas específicas que permitan buscar, seleccionar, analizar, interpretar y recrear la así como comunicarse con otras personas mediante los recursos digitales.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4815"/>
                  </a:ext>
                </a:extLst>
              </a:tr>
              <a:tr h="1080250">
                <a:tc>
                  <a:txBody>
                    <a:bodyPr/>
                    <a:lstStyle/>
                    <a:p>
                      <a:r>
                        <a:rPr lang="es-NI" dirty="0"/>
                        <a:t>Competencia</a:t>
                      </a:r>
                    </a:p>
                    <a:p>
                      <a:r>
                        <a:rPr lang="es-NI" dirty="0" err="1"/>
                        <a:t>sociocomunicacional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/>
                        <a:t>Relativa al desarrollo de un conjunto de habilidades relacionadas con la creación de textos de naturaleza diversa (hipertextuales, audiovisuales, icónicos, tridimensionales, etc.), difundirlos a través de diversos lenguajes.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627532"/>
                  </a:ext>
                </a:extLst>
              </a:tr>
              <a:tr h="1815258">
                <a:tc>
                  <a:txBody>
                    <a:bodyPr/>
                    <a:lstStyle/>
                    <a:p>
                      <a:r>
                        <a:rPr lang="es-NI" dirty="0"/>
                        <a:t>Competencia emocional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/>
                        <a:t>Relativa al conjunto de afectos, sentimientos y pulsiones emocionales provocadas por la experiencia en los entornos digitales. Esta dimensión tiene que ver con el </a:t>
                      </a:r>
                      <a:r>
                        <a:rPr lang="es-NI" b="1" dirty="0"/>
                        <a:t>aprendizaje del control de emociones negativas</a:t>
                      </a:r>
                      <a:r>
                        <a:rPr lang="es-NI" dirty="0"/>
                        <a:t>, con el </a:t>
                      </a:r>
                      <a:r>
                        <a:rPr lang="es-NI" b="1" dirty="0"/>
                        <a:t>desarrollo de la empatía y con la construcción de una identidad digital caracterizada por el equilibrio</a:t>
                      </a:r>
                    </a:p>
                    <a:p>
                      <a:r>
                        <a:rPr lang="es-NI" b="1" dirty="0"/>
                        <a:t>afectivo-personal en el uso de las TIC.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017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5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Norisel Abigail Morales Acuña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93126" y="4988809"/>
            <a:ext cx="6797039" cy="51362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nmorales@unp.edu.ni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  <ds:schemaRef ds:uri="29cf2beb-2a90-4b61-8d27-952eb8af79dd"/>
    <ds:schemaRef ds:uri="309d00ff-01a2-4a8e-a8d7-1015cd4eb33b"/>
  </ds:schemaRefs>
</ds:datastoreItem>
</file>

<file path=customXml/itemProps2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496</Words>
  <Application>Microsoft Office PowerPoint</Application>
  <PresentationFormat>Panorámica</PresentationFormat>
  <Paragraphs>67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Calibri</vt:lpstr>
      <vt:lpstr>Arial</vt:lpstr>
      <vt:lpstr>Proxima Nova Alt Bl</vt:lpstr>
      <vt:lpstr>Aptos</vt:lpstr>
      <vt:lpstr>Calibri Light</vt:lpstr>
      <vt:lpstr>Proxima Nova Rg</vt:lpstr>
      <vt:lpstr>Proxima Nova Alt Lt</vt:lpstr>
      <vt:lpstr>Office Theme</vt:lpstr>
      <vt:lpstr>Presentación de PowerPoint</vt:lpstr>
      <vt:lpstr>Mtr. Norisel Abigail Morales Acuña</vt:lpstr>
      <vt:lpstr>Contenido</vt:lpstr>
      <vt:lpstr>1. Introducción </vt:lpstr>
      <vt:lpstr>2. Gestión del Conocimiento </vt:lpstr>
      <vt:lpstr>3. Importancia de las competencias digitales en la      gestión del conocimiento. </vt:lpstr>
      <vt:lpstr>4. Competencias de Aprendizaje relacionada al dominio    de las competencias digitales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Manuel Blanco Brenes</dc:creator>
  <cp:lastModifiedBy>Norisel Abigail Morales Acuña</cp:lastModifiedBy>
  <cp:revision>38</cp:revision>
  <dcterms:created xsi:type="dcterms:W3CDTF">2024-08-09T20:35:45Z</dcterms:created>
  <dcterms:modified xsi:type="dcterms:W3CDTF">2024-10-10T23:38:58Z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