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3" r:id="rId16"/>
    <p:sldId id="274" r:id="rId17"/>
    <p:sldId id="26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Proxima Nova Alt Bl" panose="02000506030000020004" charset="0"/>
      <p:bold r:id="rId26"/>
      <p:boldItalic r:id="rId27"/>
    </p:embeddedFont>
    <p:embeddedFont>
      <p:font typeface="Proxima Nova Alt Lt" panose="02000506030000020004" charset="0"/>
      <p:regular r:id="rId28"/>
      <p:italic r:id="rId29"/>
    </p:embeddedFont>
    <p:embeddedFont>
      <p:font typeface="Proxima Nova Rg" panose="02000506030000020004" charset="0"/>
      <p:regular r:id="rId30"/>
      <p:bold r:id="rId31"/>
      <p:italic r:id="rId32"/>
      <p:boldItalic r:id="rId3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r>
              <a:rPr lang="es-MX" dirty="0"/>
              <a:t>Evaluación de Curso a Distancia en Línea</a:t>
            </a: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50131517-72FD-415C-880E-4F191FCDB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" y="46059"/>
            <a:ext cx="4975831" cy="3860800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BA27222-A6CD-4A8D-B51B-99AA0624F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r="56047" b="29580"/>
          <a:stretch/>
        </p:blipFill>
        <p:spPr>
          <a:xfrm>
            <a:off x="2273272" y="2169160"/>
            <a:ext cx="2997934" cy="2971800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3D0D12C-B0EA-4899-9D34-6E027ADA5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67" y="-146153"/>
            <a:ext cx="6811326" cy="528711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FA51699-EBEC-479A-BE5B-D9072971AC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7" b="36285"/>
          <a:stretch/>
        </p:blipFill>
        <p:spPr>
          <a:xfrm>
            <a:off x="5080241" y="4477457"/>
            <a:ext cx="6820852" cy="230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459C87-4672-49B2-8912-B58962672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84" y="4896789"/>
            <a:ext cx="3456910" cy="1943100"/>
          </a:xfrm>
          <a:prstGeom prst="rect">
            <a:avLst/>
          </a:prstGeom>
          <a:ln w="19050">
            <a:solidFill>
              <a:srgbClr val="185F9B"/>
            </a:solidFill>
          </a:ln>
        </p:spPr>
      </p:pic>
    </p:spTree>
    <p:extLst>
      <p:ext uri="{BB962C8B-B14F-4D97-AF65-F5344CB8AC3E}">
        <p14:creationId xmlns:p14="http://schemas.microsoft.com/office/powerpoint/2010/main" val="417327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BCEA32-67D5-4A2E-AC19-CBDE6CB5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8" y="2074718"/>
            <a:ext cx="4429743" cy="2172003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7C72A4F4-CBD4-4821-8CA4-81B03B3DC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20" y="138183"/>
            <a:ext cx="3850803" cy="2856193"/>
          </a:xfrm>
          <a:ln w="19050">
            <a:solidFill>
              <a:srgbClr val="186AAD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5F5D98-D442-4E94-9654-43E0DD816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8" y="4795885"/>
            <a:ext cx="4353533" cy="1152686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4F31B1-BDB3-454D-95D0-498D2471C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22" y="3195009"/>
            <a:ext cx="7315200" cy="3291840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</p:spTree>
    <p:extLst>
      <p:ext uri="{BB962C8B-B14F-4D97-AF65-F5344CB8AC3E}">
        <p14:creationId xmlns:p14="http://schemas.microsoft.com/office/powerpoint/2010/main" val="317804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BCEA32-67D5-4A2E-AC19-CBDE6CB5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8" y="2074718"/>
            <a:ext cx="4429743" cy="2172003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04B472-0B4A-48BC-B1C8-804BF5E1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54" y="2980410"/>
            <a:ext cx="4239217" cy="12392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5381DA-6E99-4740-9933-A217A5AD0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5" y="5048173"/>
            <a:ext cx="4344006" cy="552527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207179F5-5A32-4A77-BF32-287B05A8D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1" y="210223"/>
            <a:ext cx="4853940" cy="6243538"/>
          </a:xfrm>
          <a:ln w="19050">
            <a:solidFill>
              <a:srgbClr val="186AAD"/>
            </a:solidFill>
          </a:ln>
        </p:spPr>
      </p:pic>
    </p:spTree>
    <p:extLst>
      <p:ext uri="{BB962C8B-B14F-4D97-AF65-F5344CB8AC3E}">
        <p14:creationId xmlns:p14="http://schemas.microsoft.com/office/powerpoint/2010/main" val="294620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A48179-A71E-4DD2-9964-F11BE101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3" y="155818"/>
            <a:ext cx="4439270" cy="1905266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CC5AA74E-D5C6-4DB7-B795-B1ECCF6D2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6" y="29111"/>
            <a:ext cx="7446584" cy="3860800"/>
          </a:xfrm>
          <a:ln w="19050">
            <a:solidFill>
              <a:srgbClr val="186AAD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E8B54D-18B8-4DD0-BF3B-D1BA06CCF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3" y="2336315"/>
            <a:ext cx="7209775" cy="3699476"/>
          </a:xfrm>
          <a:prstGeom prst="rect">
            <a:avLst/>
          </a:prstGeom>
          <a:ln w="38100">
            <a:solidFill>
              <a:srgbClr val="186AAD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FAA6CAF-88BA-428D-805C-B6FC6D3F8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56" y="2900237"/>
            <a:ext cx="7602637" cy="3957763"/>
          </a:xfrm>
          <a:prstGeom prst="rect">
            <a:avLst/>
          </a:prstGeom>
          <a:ln w="38100">
            <a:solidFill>
              <a:srgbClr val="186AAD"/>
            </a:solidFill>
          </a:ln>
        </p:spPr>
      </p:pic>
    </p:spTree>
    <p:extLst>
      <p:ext uri="{BB962C8B-B14F-4D97-AF65-F5344CB8AC3E}">
        <p14:creationId xmlns:p14="http://schemas.microsoft.com/office/powerpoint/2010/main" val="382431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A48179-A71E-4DD2-9964-F11BE101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3" y="155818"/>
            <a:ext cx="4439270" cy="1905266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CC5AA74E-D5C6-4DB7-B795-B1ECCF6D2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6" y="29111"/>
            <a:ext cx="7446584" cy="3860800"/>
          </a:xfrm>
          <a:ln w="19050">
            <a:solidFill>
              <a:srgbClr val="186AAD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E8B54D-18B8-4DD0-BF3B-D1BA06CCF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3" y="2336315"/>
            <a:ext cx="7209775" cy="3699476"/>
          </a:xfrm>
          <a:prstGeom prst="rect">
            <a:avLst/>
          </a:prstGeom>
          <a:ln w="38100">
            <a:solidFill>
              <a:srgbClr val="186AAD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FAA6CAF-88BA-428D-805C-B6FC6D3F8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56" y="2900237"/>
            <a:ext cx="7602637" cy="3957763"/>
          </a:xfrm>
          <a:prstGeom prst="rect">
            <a:avLst/>
          </a:prstGeom>
          <a:ln w="38100">
            <a:solidFill>
              <a:srgbClr val="186AAD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F0A010-1EE4-4AF6-AC73-B124E3331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8E22430D-C7B5-4953-9BFE-4717B96EC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07" y="60716"/>
            <a:ext cx="4749006" cy="6145774"/>
          </a:xfrm>
          <a:ln w="19050">
            <a:solidFill>
              <a:srgbClr val="186AAD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520FD3-8CD7-4BC7-BEB9-0971B68AD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3" y="2838034"/>
            <a:ext cx="4143953" cy="1686160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</p:spTree>
    <p:extLst>
      <p:ext uri="{BB962C8B-B14F-4D97-AF65-F5344CB8AC3E}">
        <p14:creationId xmlns:p14="http://schemas.microsoft.com/office/powerpoint/2010/main" val="270368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0520FD3-8CD7-4BC7-BEB9-0971B68A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3" y="2838034"/>
            <a:ext cx="4143953" cy="1686160"/>
          </a:xfrm>
          <a:prstGeom prst="rect">
            <a:avLst/>
          </a:prstGeom>
          <a:ln w="19050">
            <a:solidFill>
              <a:srgbClr val="186AAD"/>
            </a:solidFill>
          </a:ln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CB37391-9116-42D7-AE65-F1145D94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12" y="959037"/>
            <a:ext cx="3687053" cy="4750332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62F4BCC-1269-43FA-A286-321641DF3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16" y="3555684"/>
            <a:ext cx="4163006" cy="8287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5254296-30AB-4B52-B8B0-FF28D3E56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51" y="959037"/>
            <a:ext cx="3715343" cy="47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7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Johnny Flores Delgadillo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wjflores@dactic.uni.edu.ni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7" y="1230572"/>
            <a:ext cx="6296298" cy="860461"/>
          </a:xfrm>
        </p:spPr>
        <p:txBody>
          <a:bodyPr>
            <a:normAutofit fontScale="90000"/>
          </a:bodyPr>
          <a:lstStyle/>
          <a:p>
            <a:r>
              <a:rPr lang="es-MX" dirty="0"/>
              <a:t>Aracelly Blandón Alvarez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6C8782D8-6792-4E52-90C4-8E65BC4F4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361916"/>
            <a:ext cx="2978150" cy="251224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MX" dirty="0"/>
              <a:t>Amplia experiencia en el diseño instruccional en currículo orientado por competencias y planificación curricular de la modalidad virtual de carreras en posgrado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6" y="2145600"/>
            <a:ext cx="7713074" cy="428588"/>
          </a:xfrm>
        </p:spPr>
        <p:txBody>
          <a:bodyPr/>
          <a:lstStyle/>
          <a:p>
            <a:r>
              <a:rPr lang="es-MX" dirty="0"/>
              <a:t>Universidad Internacional Antonio del Valdivieso (UNIAV)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33896" y="2577155"/>
            <a:ext cx="5187043" cy="428588"/>
          </a:xfrm>
        </p:spPr>
        <p:txBody>
          <a:bodyPr/>
          <a:lstStyle/>
          <a:p>
            <a:r>
              <a:rPr lang="es-MX" dirty="0"/>
              <a:t>aracellyblandon@uniav.edu.ni</a:t>
            </a:r>
          </a:p>
        </p:txBody>
      </p:sp>
    </p:spTree>
    <p:extLst>
      <p:ext uri="{BB962C8B-B14F-4D97-AF65-F5344CB8AC3E}">
        <p14:creationId xmlns:p14="http://schemas.microsoft.com/office/powerpoint/2010/main" val="11320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Will Johnny Flores Delgadillo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3E4E9CE1-822A-4B71-8F7D-037DFF1BEE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75" y="3536950"/>
            <a:ext cx="2838450" cy="216217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El es responsable de Unidad UALN de la Oficina Universidad en Línea de la Universidad Nacional de Ingeniería.</a:t>
            </a:r>
          </a:p>
          <a:p>
            <a:r>
              <a:rPr lang="es-MX" dirty="0"/>
              <a:t>Su foco de investigación en aprendizaje en línea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6" y="2145600"/>
            <a:ext cx="5781404" cy="428588"/>
          </a:xfrm>
        </p:spPr>
        <p:txBody>
          <a:bodyPr/>
          <a:lstStyle/>
          <a:p>
            <a:r>
              <a:rPr lang="es-MX" dirty="0"/>
              <a:t>Universidad Nacional de Ingeniería (UNI)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wjflores@dactic.uni.edu.ni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220B35-2378-4EC9-900D-E6CB329D7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75" y="3429000"/>
            <a:ext cx="30956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GUÍA DE AUTOEVALUACIÓN DE LA EDUCACIÓN SUPERIOR A DISTANCIA EN LÍNEA(GA-UALN)</a:t>
            </a:r>
            <a:endParaRPr lang="es-MX" sz="32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299F85F-5771-4BDA-B3C4-0D0C298EE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52" y="2379048"/>
            <a:ext cx="2989416" cy="3860800"/>
          </a:xfrm>
          <a:ln>
            <a:solidFill>
              <a:schemeClr val="accent1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/>
              <a:t>Indicador mínimo 1.</a:t>
            </a:r>
            <a:r>
              <a:rPr lang="es-NI" dirty="0"/>
              <a:t> Oferta Académica de la Educación Superior en Modalidad a Distancia en Línea</a:t>
            </a:r>
          </a:p>
          <a:p>
            <a:r>
              <a:rPr lang="es-NI" b="1" dirty="0"/>
              <a:t>Indicador mínimo 2.</a:t>
            </a:r>
            <a:r>
              <a:rPr lang="es-NI" dirty="0"/>
              <a:t> Diseño Instruccional</a:t>
            </a:r>
          </a:p>
          <a:p>
            <a:r>
              <a:rPr lang="es-NI" b="1" dirty="0"/>
              <a:t>Indicador mínimo 3.</a:t>
            </a:r>
            <a:r>
              <a:rPr lang="es-NI" dirty="0"/>
              <a:t> Docente y Estudiante en el EVA                  </a:t>
            </a:r>
            <a:r>
              <a:rPr lang="es-NI" b="1" dirty="0"/>
              <a:t>Indicador mínimo 4.</a:t>
            </a:r>
            <a:r>
              <a:rPr lang="es-NI" dirty="0"/>
              <a:t> Entorno Virtual de Aprendizaje (EVA) |</a:t>
            </a:r>
          </a:p>
        </p:txBody>
      </p:sp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GA-UALN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FB6AF8-BFF2-4437-B06F-99E2D0E3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CB993E-FC8F-4632-A2C9-292AA557D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71" y="906076"/>
            <a:ext cx="5818139" cy="52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7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FB6AF8-BFF2-4437-B06F-99E2D0E3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109D9D-8621-4E2E-9600-4F3FC99CE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36" y="239468"/>
            <a:ext cx="4935474" cy="2514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DBF603-A07C-4306-8FD3-8A083338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302" y="202457"/>
            <a:ext cx="3515216" cy="60873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3F68398-E9AA-4473-9377-3FDCF951A757}"/>
              </a:ext>
            </a:extLst>
          </p:cNvPr>
          <p:cNvSpPr/>
          <p:nvPr/>
        </p:nvSpPr>
        <p:spPr>
          <a:xfrm>
            <a:off x="1249680" y="3022700"/>
            <a:ext cx="609600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s-NI" sz="2000" b="1" dirty="0">
                <a:solidFill>
                  <a:srgbClr val="185F9B"/>
                </a:solidFill>
                <a:latin typeface="Proxima Nova Alt Bl" panose="02000506030000020004" pitchFamily="50" charset="0"/>
                <a:cs typeface="+mj-cs"/>
              </a:rPr>
              <a:t>Objetivo del curso: </a:t>
            </a:r>
            <a:r>
              <a:rPr lang="es-NI" sz="1600" i="1" dirty="0">
                <a:solidFill>
                  <a:srgbClr val="185F9B"/>
                </a:solidFill>
                <a:latin typeface="Proxima Nova Alt Bl" panose="02000506030000020004" pitchFamily="50" charset="0"/>
                <a:cs typeface="+mj-cs"/>
              </a:rPr>
              <a:t>"Desarrollar habilidades sobre el uso del paradigma Orientado a Objetos en interpretación y traslado de problemas del mundo real al mundo de los objetos, desarrollando aplicaciones utilizando el lenguaje orientado a objetos con base de datos orientado a objetos". </a:t>
            </a:r>
            <a:endParaRPr lang="es-NI" sz="2000" i="1" dirty="0">
              <a:solidFill>
                <a:srgbClr val="185F9B"/>
              </a:solidFill>
              <a:latin typeface="Proxima Nova Alt Bl" panose="02000506030000020004" pitchFamily="50" charset="0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7EFE2B4-B08A-49F1-801B-1E3C0926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65437"/>
            <a:ext cx="3984612" cy="2239717"/>
          </a:xfrm>
          <a:prstGeom prst="rect">
            <a:avLst/>
          </a:prstGeom>
          <a:ln w="19050">
            <a:solidFill>
              <a:srgbClr val="185F9B"/>
            </a:solidFill>
          </a:ln>
        </p:spPr>
      </p:pic>
    </p:spTree>
    <p:extLst>
      <p:ext uri="{BB962C8B-B14F-4D97-AF65-F5344CB8AC3E}">
        <p14:creationId xmlns:p14="http://schemas.microsoft.com/office/powerpoint/2010/main" val="22936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A060FAC-6B13-4A7D-92A0-9F17D3815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2" y="786606"/>
            <a:ext cx="5581648" cy="4778089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3F68398-E9AA-4473-9377-3FDCF951A757}"/>
              </a:ext>
            </a:extLst>
          </p:cNvPr>
          <p:cNvSpPr/>
          <p:nvPr/>
        </p:nvSpPr>
        <p:spPr>
          <a:xfrm>
            <a:off x="838200" y="5199314"/>
            <a:ext cx="391668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185F9B"/>
                </a:solidFill>
                <a:latin typeface="Proxima Nova Alt Bl" panose="02000506030000020004" pitchFamily="50" charset="0"/>
                <a:cs typeface="+mj-cs"/>
              </a:rPr>
              <a:t>OFERTA 2023 Y 2024 DE Ingeniería de Sistemas e Ingeniería en Computación</a:t>
            </a:r>
            <a:endParaRPr lang="es-NI" sz="2000" i="1" dirty="0">
              <a:solidFill>
                <a:srgbClr val="185F9B"/>
              </a:solidFill>
              <a:latin typeface="Proxima Nova Alt Bl" panose="02000506030000020004" pitchFamily="50" charset="0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5BB957-6C68-4D67-A632-A98EAAD1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6" y="2226634"/>
            <a:ext cx="4178293" cy="213583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342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34C8F6DA-2809-4748-A463-24BE90946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72" y="936486"/>
            <a:ext cx="6013513" cy="4641353"/>
          </a:xfrm>
          <a:ln w="19050">
            <a:solidFill>
              <a:schemeClr val="accent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D6378F-0037-4822-B65B-2A347E33B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8" y="2173587"/>
            <a:ext cx="4425551" cy="200024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3B70F2-53B9-40AC-94D3-4C3946CA4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15" y="4288825"/>
            <a:ext cx="4254605" cy="239147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993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(GA-UALN)</a:t>
            </a:r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97FA52-26D1-4E0F-A504-69E7C1C9FBB8}"/>
              </a:ext>
            </a:extLst>
          </p:cNvPr>
          <p:cNvSpPr/>
          <p:nvPr/>
        </p:nvSpPr>
        <p:spPr>
          <a:xfrm>
            <a:off x="838200" y="2653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/>
              <a:t>|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98FBD07-5F9E-4A11-9C19-F55420A1D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8" y="-25499"/>
            <a:ext cx="5166941" cy="3860800"/>
          </a:xfrm>
          <a:ln w="19050">
            <a:solidFill>
              <a:schemeClr val="accent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248DD8-79E4-4EB7-95FB-FF9145A2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7" y="4777100"/>
            <a:ext cx="4324954" cy="181000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B08FA1-15EB-475C-A955-86CAB3300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01" y="0"/>
            <a:ext cx="5070987" cy="44019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C230EB-1BAC-4318-900A-0082460C0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82" y="-25499"/>
            <a:ext cx="4214961" cy="36672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56ED82-610B-4859-A891-233EBEC3F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14" y="3667225"/>
            <a:ext cx="4214961" cy="30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268</Words>
  <Application>Microsoft Office PowerPoint</Application>
  <PresentationFormat>Panorámica</PresentationFormat>
  <Paragraphs>42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Proxima Nova Alt Bl</vt:lpstr>
      <vt:lpstr>Roboto</vt:lpstr>
      <vt:lpstr>Proxima Nova Alt Lt</vt:lpstr>
      <vt:lpstr>Proxima Nova Rg</vt:lpstr>
      <vt:lpstr>Calibri Light</vt:lpstr>
      <vt:lpstr>Arial</vt:lpstr>
      <vt:lpstr>Calibri</vt:lpstr>
      <vt:lpstr>Office Theme</vt:lpstr>
      <vt:lpstr>Presentación de PowerPoint</vt:lpstr>
      <vt:lpstr>Aracelly Blandón Alvarez</vt:lpstr>
      <vt:lpstr>Will Johnny Flores Delgadillo</vt:lpstr>
      <vt:lpstr>GUÍA DE AUTOEVALUACIÓN DE LA EDUCACIÓN SUPERIOR A DISTANCIA EN LÍNEA(GA-UALN)</vt:lpstr>
      <vt:lpstr>GA-UALN</vt:lpstr>
      <vt:lpstr>(GA-UALN)</vt:lpstr>
      <vt:lpstr>(GA-UALN)</vt:lpstr>
      <vt:lpstr>(GA-UALN)</vt:lpstr>
      <vt:lpstr>(GA-UALN)</vt:lpstr>
      <vt:lpstr>(GA-UALN)</vt:lpstr>
      <vt:lpstr>(GA-UALN)</vt:lpstr>
      <vt:lpstr>(GA-UALN)</vt:lpstr>
      <vt:lpstr>(GA-UALN)</vt:lpstr>
      <vt:lpstr>(GA-UALN)</vt:lpstr>
      <vt:lpstr>(GA-UALN)</vt:lpstr>
      <vt:lpstr>(GA-UALN)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Will Johnny  Flores Delgadillo</cp:lastModifiedBy>
  <cp:revision>51</cp:revision>
  <dcterms:created xsi:type="dcterms:W3CDTF">2024-08-09T20:35:45Z</dcterms:created>
  <dcterms:modified xsi:type="dcterms:W3CDTF">2024-09-10T23:09:49Z</dcterms:modified>
</cp:coreProperties>
</file>