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9" r:id="rId7"/>
    <p:sldId id="258" r:id="rId8"/>
    <p:sldId id="264" r:id="rId9"/>
    <p:sldId id="261" r:id="rId10"/>
    <p:sldId id="263" r:id="rId11"/>
    <p:sldId id="260" r:id="rId12"/>
    <p:sldId id="266" r:id="rId13"/>
    <p:sldId id="270" r:id="rId14"/>
    <p:sldId id="265" r:id="rId15"/>
    <p:sldId id="262" r:id="rId16"/>
  </p:sldIdLst>
  <p:sldSz cx="12192000" cy="6858000"/>
  <p:notesSz cx="6858000" cy="9144000"/>
  <p:embeddedFontLst>
    <p:embeddedFont>
      <p:font typeface="Georama" panose="020B0604020202020204" charset="0"/>
      <p:regular r:id="rId18"/>
      <p:bold r:id="rId19"/>
      <p:italic r:id="rId20"/>
      <p:boldItalic r:id="rId21"/>
    </p:embeddedFont>
    <p:embeddedFont>
      <p:font typeface="Libre Baskerville" panose="02000000000000000000" pitchFamily="2" charset="0"/>
      <p:regular r:id="rId22"/>
      <p:bold r:id="rId23"/>
      <p:italic r:id="rId24"/>
    </p:embeddedFont>
    <p:embeddedFont>
      <p:font typeface="Proxima Nova Alt Bl" panose="02000506030000020004" charset="0"/>
      <p:bold r:id="rId25"/>
      <p:boldItalic r:id="rId26"/>
    </p:embeddedFont>
    <p:embeddedFont>
      <p:font typeface="Proxima Nova Alt Lt" panose="02000506030000020004" charset="0"/>
      <p:regular r:id="rId27"/>
      <p:italic r:id="rId28"/>
    </p:embeddedFont>
    <p:embeddedFont>
      <p:font typeface="Proxima Nova Rg" panose="02000506030000020004" charset="0"/>
      <p:regular r:id="rId29"/>
      <p:bold r:id="rId30"/>
      <p:italic r:id="rId31"/>
      <p:boldItalic r:id="rId3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C764D-2762-4AA1-9AB6-9D0CC4F5EA1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12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18" Type="http://schemas.openxmlformats.org/officeDocument/2006/relationships/slide" Target="slide10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26367"/>
            <a:ext cx="6479176" cy="4179492"/>
          </a:xfrm>
        </p:spPr>
        <p:txBody>
          <a:bodyPr/>
          <a:lstStyle/>
          <a:p>
            <a:pPr algn="l"/>
            <a:r>
              <a:rPr lang="es-MX" sz="3000" b="0" i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Sala 2:</a:t>
            </a:r>
          </a:p>
          <a:p>
            <a:pPr algn="l"/>
            <a:r>
              <a:rPr lang="es-MX" sz="3000" b="0" i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Competencias digitales en la práctica docente.</a:t>
            </a:r>
          </a:p>
          <a:p>
            <a:endParaRPr lang="es-MX" sz="3000" b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Proxima Nova Alt Bl" panose="0200050603000002000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EEA4F9-90A8-7F95-C111-3BD559082EEA}"/>
              </a:ext>
            </a:extLst>
          </p:cNvPr>
          <p:cNvSpPr txBox="1"/>
          <p:nvPr/>
        </p:nvSpPr>
        <p:spPr>
          <a:xfrm>
            <a:off x="5068390" y="3333572"/>
            <a:ext cx="6182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Roboto" panose="02000000000000000000" pitchFamily="2" charset="0"/>
              </a:rPr>
              <a:t>“</a:t>
            </a:r>
            <a:r>
              <a:rPr lang="es-US" sz="3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Roboto" panose="02000000000000000000" pitchFamily="2" charset="0"/>
              </a:rPr>
              <a:t>La mediación pedagógica desde las Ciencias de la complejidad</a:t>
            </a:r>
            <a:r>
              <a:rPr lang="es-US" sz="3000" dirty="0">
                <a:solidFill>
                  <a:srgbClr val="002060"/>
                </a:solidFill>
                <a:latin typeface="Proxima Nova Alt Bl" panose="02000506030000020004" charset="0"/>
                <a:ea typeface="Roboto" panose="02000000000000000000" pitchFamily="2" charset="0"/>
              </a:rPr>
              <a:t>” </a:t>
            </a:r>
            <a:endParaRPr lang="es-NI" sz="3000" dirty="0">
              <a:solidFill>
                <a:srgbClr val="002060"/>
              </a:solidFill>
              <a:latin typeface="Proxima Nova Alt Bl" panose="0200050603000002000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251E2-8DF4-9A17-07A1-E7AE2208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50;p88">
            <a:extLst>
              <a:ext uri="{FF2B5EF4-FFF2-40B4-BE49-F238E27FC236}">
                <a16:creationId xmlns:a16="http://schemas.microsoft.com/office/drawing/2014/main" id="{DFA4F516-BB36-8022-7064-E8D99265DAC6}"/>
              </a:ext>
            </a:extLst>
          </p:cNvPr>
          <p:cNvGrpSpPr/>
          <p:nvPr/>
        </p:nvGrpSpPr>
        <p:grpSpPr>
          <a:xfrm rot="1640028">
            <a:off x="3893193" y="1795939"/>
            <a:ext cx="3399181" cy="3067685"/>
            <a:chOff x="3400515" y="2056248"/>
            <a:chExt cx="698134" cy="686033"/>
          </a:xfrm>
        </p:grpSpPr>
        <p:grpSp>
          <p:nvGrpSpPr>
            <p:cNvPr id="6" name="Google Shape;4651;p88">
              <a:extLst>
                <a:ext uri="{FF2B5EF4-FFF2-40B4-BE49-F238E27FC236}">
                  <a16:creationId xmlns:a16="http://schemas.microsoft.com/office/drawing/2014/main" id="{084E63D9-86E4-6911-1FFF-1157B55CD112}"/>
                </a:ext>
              </a:extLst>
            </p:cNvPr>
            <p:cNvGrpSpPr/>
            <p:nvPr/>
          </p:nvGrpSpPr>
          <p:grpSpPr>
            <a:xfrm>
              <a:off x="3400515" y="2283913"/>
              <a:ext cx="312919" cy="219900"/>
              <a:chOff x="3400515" y="2283913"/>
              <a:chExt cx="312919" cy="219900"/>
            </a:xfrm>
          </p:grpSpPr>
          <p:sp>
            <p:nvSpPr>
              <p:cNvPr id="19" name="Google Shape;4652;p88">
                <a:extLst>
                  <a:ext uri="{FF2B5EF4-FFF2-40B4-BE49-F238E27FC236}">
                    <a16:creationId xmlns:a16="http://schemas.microsoft.com/office/drawing/2014/main" id="{1B7428F3-52FB-D1FB-E497-EAA51E966804}"/>
                  </a:ext>
                </a:extLst>
              </p:cNvPr>
              <p:cNvSpPr/>
              <p:nvPr/>
            </p:nvSpPr>
            <p:spPr>
              <a:xfrm>
                <a:off x="3493534" y="2283913"/>
                <a:ext cx="219900" cy="219900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C3B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" name="Google Shape;4653;p88">
                <a:extLst>
                  <a:ext uri="{FF2B5EF4-FFF2-40B4-BE49-F238E27FC236}">
                    <a16:creationId xmlns:a16="http://schemas.microsoft.com/office/drawing/2014/main" id="{52D75D19-329A-6C24-6FE0-546F9F010AFE}"/>
                  </a:ext>
                </a:extLst>
              </p:cNvPr>
              <p:cNvCxnSpPr/>
              <p:nvPr/>
            </p:nvCxnSpPr>
            <p:spPr>
              <a:xfrm rot="10800000">
                <a:off x="3400515" y="2393804"/>
                <a:ext cx="9540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7" name="Google Shape;4655;p88">
              <a:extLst>
                <a:ext uri="{FF2B5EF4-FFF2-40B4-BE49-F238E27FC236}">
                  <a16:creationId xmlns:a16="http://schemas.microsoft.com/office/drawing/2014/main" id="{D0F288FF-AC7D-7436-D0F0-FE2566A960FB}"/>
                </a:ext>
              </a:extLst>
            </p:cNvPr>
            <p:cNvSpPr/>
            <p:nvPr/>
          </p:nvSpPr>
          <p:spPr>
            <a:xfrm>
              <a:off x="3547823" y="2461089"/>
              <a:ext cx="219900" cy="2199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C3B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657;p88">
              <a:extLst>
                <a:ext uri="{FF2B5EF4-FFF2-40B4-BE49-F238E27FC236}">
                  <a16:creationId xmlns:a16="http://schemas.microsoft.com/office/drawing/2014/main" id="{5923A697-02E0-A241-B92D-23659ADEA254}"/>
                </a:ext>
              </a:extLst>
            </p:cNvPr>
            <p:cNvGrpSpPr/>
            <p:nvPr/>
          </p:nvGrpSpPr>
          <p:grpSpPr>
            <a:xfrm>
              <a:off x="3734138" y="2461089"/>
              <a:ext cx="219900" cy="281192"/>
              <a:chOff x="3734138" y="2461089"/>
              <a:chExt cx="219900" cy="281192"/>
            </a:xfrm>
          </p:grpSpPr>
          <p:sp>
            <p:nvSpPr>
              <p:cNvPr id="15" name="Google Shape;4658;p88">
                <a:extLst>
                  <a:ext uri="{FF2B5EF4-FFF2-40B4-BE49-F238E27FC236}">
                    <a16:creationId xmlns:a16="http://schemas.microsoft.com/office/drawing/2014/main" id="{62E73F73-D430-CF68-8DB0-5E7B0DCD9326}"/>
                  </a:ext>
                </a:extLst>
              </p:cNvPr>
              <p:cNvSpPr/>
              <p:nvPr/>
            </p:nvSpPr>
            <p:spPr>
              <a:xfrm>
                <a:off x="3734138" y="2461089"/>
                <a:ext cx="219900" cy="21990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C3B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" name="Google Shape;4659;p88">
                <a:extLst>
                  <a:ext uri="{FF2B5EF4-FFF2-40B4-BE49-F238E27FC236}">
                    <a16:creationId xmlns:a16="http://schemas.microsoft.com/office/drawing/2014/main" id="{E2861E24-D83E-C28C-EE26-6946DF3A5C97}"/>
                  </a:ext>
                </a:extLst>
              </p:cNvPr>
              <p:cNvCxnSpPr/>
              <p:nvPr/>
            </p:nvCxnSpPr>
            <p:spPr>
              <a:xfrm rot="10800000">
                <a:off x="3751977" y="2628581"/>
                <a:ext cx="0" cy="11370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Google Shape;4660;p88">
              <a:extLst>
                <a:ext uri="{FF2B5EF4-FFF2-40B4-BE49-F238E27FC236}">
                  <a16:creationId xmlns:a16="http://schemas.microsoft.com/office/drawing/2014/main" id="{41D81E07-BD52-EE26-BE19-7FD6E4EFFAA6}"/>
                </a:ext>
              </a:extLst>
            </p:cNvPr>
            <p:cNvGrpSpPr/>
            <p:nvPr/>
          </p:nvGrpSpPr>
          <p:grpSpPr>
            <a:xfrm>
              <a:off x="3787560" y="2281742"/>
              <a:ext cx="311089" cy="219900"/>
              <a:chOff x="3787560" y="2281742"/>
              <a:chExt cx="311089" cy="219900"/>
            </a:xfrm>
          </p:grpSpPr>
          <p:sp>
            <p:nvSpPr>
              <p:cNvPr id="13" name="Google Shape;4661;p88">
                <a:extLst>
                  <a:ext uri="{FF2B5EF4-FFF2-40B4-BE49-F238E27FC236}">
                    <a16:creationId xmlns:a16="http://schemas.microsoft.com/office/drawing/2014/main" id="{0964CAF3-EABB-7A6E-8D57-17D759475A78}"/>
                  </a:ext>
                </a:extLst>
              </p:cNvPr>
              <p:cNvSpPr/>
              <p:nvPr/>
            </p:nvSpPr>
            <p:spPr>
              <a:xfrm>
                <a:off x="3787560" y="2281742"/>
                <a:ext cx="219900" cy="21990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C3B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" name="Google Shape;4662;p88">
                <a:extLst>
                  <a:ext uri="{FF2B5EF4-FFF2-40B4-BE49-F238E27FC236}">
                    <a16:creationId xmlns:a16="http://schemas.microsoft.com/office/drawing/2014/main" id="{AA1E4F6B-D022-E8AF-F041-0E04175CF5DD}"/>
                  </a:ext>
                </a:extLst>
              </p:cNvPr>
              <p:cNvCxnSpPr/>
              <p:nvPr/>
            </p:nvCxnSpPr>
            <p:spPr>
              <a:xfrm rot="10800000">
                <a:off x="4003849" y="2393795"/>
                <a:ext cx="94800" cy="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oogle Shape;4663;p88">
              <a:extLst>
                <a:ext uri="{FF2B5EF4-FFF2-40B4-BE49-F238E27FC236}">
                  <a16:creationId xmlns:a16="http://schemas.microsoft.com/office/drawing/2014/main" id="{2C88DCB6-933B-0B8B-39B3-AA449147793C}"/>
                </a:ext>
              </a:extLst>
            </p:cNvPr>
            <p:cNvGrpSpPr/>
            <p:nvPr/>
          </p:nvGrpSpPr>
          <p:grpSpPr>
            <a:xfrm>
              <a:off x="3637290" y="2056248"/>
              <a:ext cx="219900" cy="330736"/>
              <a:chOff x="3637290" y="2056248"/>
              <a:chExt cx="219900" cy="330736"/>
            </a:xfrm>
          </p:grpSpPr>
          <p:sp>
            <p:nvSpPr>
              <p:cNvPr id="11" name="Google Shape;4664;p88">
                <a:extLst>
                  <a:ext uri="{FF2B5EF4-FFF2-40B4-BE49-F238E27FC236}">
                    <a16:creationId xmlns:a16="http://schemas.microsoft.com/office/drawing/2014/main" id="{431CB885-7C43-97C4-9D17-73FEA63B1B76}"/>
                  </a:ext>
                </a:extLst>
              </p:cNvPr>
              <p:cNvSpPr/>
              <p:nvPr/>
            </p:nvSpPr>
            <p:spPr>
              <a:xfrm>
                <a:off x="3637290" y="2167085"/>
                <a:ext cx="219900" cy="2199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FFFFFF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" name="Google Shape;4665;p88">
                <a:extLst>
                  <a:ext uri="{FF2B5EF4-FFF2-40B4-BE49-F238E27FC236}">
                    <a16:creationId xmlns:a16="http://schemas.microsoft.com/office/drawing/2014/main" id="{F1D1C193-0A61-0DD8-62A9-795BCCDFE805}"/>
                  </a:ext>
                </a:extLst>
              </p:cNvPr>
              <p:cNvCxnSpPr/>
              <p:nvPr/>
            </p:nvCxnSpPr>
            <p:spPr>
              <a:xfrm rot="10800000">
                <a:off x="3747169" y="2056248"/>
                <a:ext cx="0" cy="113700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5589A29-833F-0621-6BD1-EEFFD5AD41B8}"/>
              </a:ext>
            </a:extLst>
          </p:cNvPr>
          <p:cNvSpPr txBox="1"/>
          <p:nvPr/>
        </p:nvSpPr>
        <p:spPr>
          <a:xfrm>
            <a:off x="672248" y="1772816"/>
            <a:ext cx="339918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3763" algn="l"/>
              </a:tabLst>
              <a:defRPr/>
            </a:pPr>
            <a:r>
              <a:rPr lang="es-NI" altLang="es-NI" sz="1400" dirty="0">
                <a:solidFill>
                  <a:srgbClr val="002060"/>
                </a:solidFill>
                <a:latin typeface="Proxima Nova Rg" panose="02000506030000020004" pitchFamily="50" charset="0"/>
              </a:rPr>
              <a:t>La mediación pedagógica actúa como un puente que conecta a los estudiantes con el conocimiento, promoviendo un aprendizaje significativo.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4B57DCA-A60D-E57D-651B-E127AE360B49}"/>
              </a:ext>
            </a:extLst>
          </p:cNvPr>
          <p:cNvSpPr txBox="1"/>
          <p:nvPr/>
        </p:nvSpPr>
        <p:spPr>
          <a:xfrm>
            <a:off x="6295366" y="1076822"/>
            <a:ext cx="386051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MX"/>
            </a:defPPr>
            <a:lvl4pPr marL="0" lvl="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3763" algn="l"/>
              </a:tabLst>
              <a:defRPr sz="1400">
                <a:solidFill>
                  <a:srgbClr val="002060"/>
                </a:solidFill>
                <a:latin typeface="Proxima Nova Rg" panose="02000506030000020004" pitchFamily="50" charset="0"/>
              </a:defRPr>
            </a:lvl4pPr>
          </a:lstStyle>
          <a:p>
            <a:pPr lvl="3">
              <a:defRPr/>
            </a:pPr>
            <a:r>
              <a:rPr lang="es-MX" dirty="0"/>
              <a:t>Las Ciencias de la Complejidad aportan una comprensión de las dinámicas interrelacionadas en el aprendizaje, permitiendo una adaptación continua de las estrategias educativas.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5D471D6-32B6-C01A-F2A1-21D9710E2B67}"/>
              </a:ext>
            </a:extLst>
          </p:cNvPr>
          <p:cNvSpPr txBox="1"/>
          <p:nvPr/>
        </p:nvSpPr>
        <p:spPr>
          <a:xfrm>
            <a:off x="1872441" y="4665900"/>
            <a:ext cx="338549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  <a:latin typeface="Proxima Nova Rg" panose="02000506030000020004" pitchFamily="50" charset="0"/>
              </a:rPr>
              <a:t>Se crean espacios para la creatividad y la exploración, facilitando el desarrollo de soluciones originales a problemas complejos.</a:t>
            </a:r>
            <a:endParaRPr lang="es-NI" sz="1400" dirty="0">
              <a:solidFill>
                <a:srgbClr val="002060"/>
              </a:solidFill>
              <a:latin typeface="Proxima Nova Rg" panose="02000506030000020004" pitchFamily="50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BDDD15E-9D86-3DF9-0A08-12D322F89052}"/>
              </a:ext>
            </a:extLst>
          </p:cNvPr>
          <p:cNvSpPr txBox="1"/>
          <p:nvPr/>
        </p:nvSpPr>
        <p:spPr>
          <a:xfrm>
            <a:off x="7113839" y="3982489"/>
            <a:ext cx="3617084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893763" algn="l"/>
              </a:tabLst>
              <a:defRPr/>
            </a:pPr>
            <a:r>
              <a:rPr lang="es-MX" sz="1400" dirty="0">
                <a:solidFill>
                  <a:srgbClr val="002060"/>
                </a:solidFill>
                <a:latin typeface="Proxima Nova Rg" panose="02000506030000020004" pitchFamily="50" charset="0"/>
              </a:rPr>
              <a:t>Reconoce y valora la diversidad de estudiantes, adaptándose a diferentes necesidades y estilos de aprendizaje.</a:t>
            </a:r>
            <a:endParaRPr lang="es-NI" sz="1400" dirty="0">
              <a:solidFill>
                <a:srgbClr val="002060"/>
              </a:solidFill>
              <a:latin typeface="Proxima Nova Rg" panose="02000506030000020004" pitchFamily="50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11C594-AFF1-5781-F947-D290CC363A0A}"/>
              </a:ext>
            </a:extLst>
          </p:cNvPr>
          <p:cNvSpPr txBox="1"/>
          <p:nvPr/>
        </p:nvSpPr>
        <p:spPr>
          <a:xfrm>
            <a:off x="2769886" y="542435"/>
            <a:ext cx="7606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Proxima Nova Alt Bl" panose="02000506030000020004" charset="0"/>
                <a:ea typeface="Roboto" panose="02000000000000000000" pitchFamily="2" charset="0"/>
                <a:cs typeface="+mn-cs"/>
                <a:sym typeface="Libre Baskerville"/>
              </a:rPr>
              <a:t>Conexión de la mediación Pedagógica con las Ciencias de la Complejidad</a:t>
            </a:r>
          </a:p>
        </p:txBody>
      </p:sp>
    </p:spTree>
    <p:extLst>
      <p:ext uri="{BB962C8B-B14F-4D97-AF65-F5344CB8AC3E}">
        <p14:creationId xmlns:p14="http://schemas.microsoft.com/office/powerpoint/2010/main" val="380720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F9236-3138-17C4-FA0A-201834281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31">
            <a:extLst>
              <a:ext uri="{FF2B5EF4-FFF2-40B4-BE49-F238E27FC236}">
                <a16:creationId xmlns:a16="http://schemas.microsoft.com/office/drawing/2014/main" id="{8685AAF0-8728-4904-0EB2-E397FB94FEF4}"/>
              </a:ext>
            </a:extLst>
          </p:cNvPr>
          <p:cNvSpPr/>
          <p:nvPr/>
        </p:nvSpPr>
        <p:spPr>
          <a:xfrm>
            <a:off x="-121074" y="3013501"/>
            <a:ext cx="5576301" cy="3252217"/>
          </a:xfrm>
          <a:custGeom>
            <a:avLst/>
            <a:gdLst>
              <a:gd name="connsiteX0" fmla="*/ 280548 w 8335849"/>
              <a:gd name="connsiteY0" fmla="*/ 4979247 h 5297286"/>
              <a:gd name="connsiteX1" fmla="*/ 258244 w 8335849"/>
              <a:gd name="connsiteY1" fmla="*/ 4985558 h 5297286"/>
              <a:gd name="connsiteX2" fmla="*/ 116843 w 8335849"/>
              <a:gd name="connsiteY2" fmla="*/ 5097382 h 5297286"/>
              <a:gd name="connsiteX3" fmla="*/ 111553 w 8335849"/>
              <a:gd name="connsiteY3" fmla="*/ 5140172 h 5297286"/>
              <a:gd name="connsiteX4" fmla="*/ 135601 w 8335849"/>
              <a:gd name="connsiteY4" fmla="*/ 5151582 h 5297286"/>
              <a:gd name="connsiteX5" fmla="*/ 154358 w 8335849"/>
              <a:gd name="connsiteY5" fmla="*/ 5145021 h 5297286"/>
              <a:gd name="connsiteX6" fmla="*/ 295758 w 8335849"/>
              <a:gd name="connsiteY6" fmla="*/ 5032912 h 5297286"/>
              <a:gd name="connsiteX7" fmla="*/ 301048 w 8335849"/>
              <a:gd name="connsiteY7" fmla="*/ 4990693 h 5297286"/>
              <a:gd name="connsiteX8" fmla="*/ 280548 w 8335849"/>
              <a:gd name="connsiteY8" fmla="*/ 4979247 h 5297286"/>
              <a:gd name="connsiteX9" fmla="*/ 563829 w 8335849"/>
              <a:gd name="connsiteY9" fmla="*/ 4755600 h 5297286"/>
              <a:gd name="connsiteX10" fmla="*/ 541525 w 8335849"/>
              <a:gd name="connsiteY10" fmla="*/ 4761911 h 5297286"/>
              <a:gd name="connsiteX11" fmla="*/ 400124 w 8335849"/>
              <a:gd name="connsiteY11" fmla="*/ 4873735 h 5297286"/>
              <a:gd name="connsiteX12" fmla="*/ 394834 w 8335849"/>
              <a:gd name="connsiteY12" fmla="*/ 4916239 h 5297286"/>
              <a:gd name="connsiteX13" fmla="*/ 418882 w 8335849"/>
              <a:gd name="connsiteY13" fmla="*/ 4927935 h 5297286"/>
              <a:gd name="connsiteX14" fmla="*/ 437639 w 8335849"/>
              <a:gd name="connsiteY14" fmla="*/ 4921089 h 5297286"/>
              <a:gd name="connsiteX15" fmla="*/ 579039 w 8335849"/>
              <a:gd name="connsiteY15" fmla="*/ 4809265 h 5297286"/>
              <a:gd name="connsiteX16" fmla="*/ 584330 w 8335849"/>
              <a:gd name="connsiteY16" fmla="*/ 4767046 h 5297286"/>
              <a:gd name="connsiteX17" fmla="*/ 563829 w 8335849"/>
              <a:gd name="connsiteY17" fmla="*/ 4755600 h 5297286"/>
              <a:gd name="connsiteX18" fmla="*/ 846629 w 8335849"/>
              <a:gd name="connsiteY18" fmla="*/ 4532238 h 5297286"/>
              <a:gd name="connsiteX19" fmla="*/ 824325 w 8335849"/>
              <a:gd name="connsiteY19" fmla="*/ 4538549 h 5297286"/>
              <a:gd name="connsiteX20" fmla="*/ 682925 w 8335849"/>
              <a:gd name="connsiteY20" fmla="*/ 4650373 h 5297286"/>
              <a:gd name="connsiteX21" fmla="*/ 678116 w 8335849"/>
              <a:gd name="connsiteY21" fmla="*/ 4692877 h 5297286"/>
              <a:gd name="connsiteX22" fmla="*/ 701682 w 8335849"/>
              <a:gd name="connsiteY22" fmla="*/ 4704573 h 5297286"/>
              <a:gd name="connsiteX23" fmla="*/ 720439 w 8335849"/>
              <a:gd name="connsiteY23" fmla="*/ 4697727 h 5297286"/>
              <a:gd name="connsiteX24" fmla="*/ 861840 w 8335849"/>
              <a:gd name="connsiteY24" fmla="*/ 4585903 h 5297286"/>
              <a:gd name="connsiteX25" fmla="*/ 867130 w 8335849"/>
              <a:gd name="connsiteY25" fmla="*/ 4543684 h 5297286"/>
              <a:gd name="connsiteX26" fmla="*/ 846629 w 8335849"/>
              <a:gd name="connsiteY26" fmla="*/ 4532238 h 5297286"/>
              <a:gd name="connsiteX27" fmla="*/ 1129670 w 8335849"/>
              <a:gd name="connsiteY27" fmla="*/ 4308877 h 5297286"/>
              <a:gd name="connsiteX28" fmla="*/ 1107607 w 8335849"/>
              <a:gd name="connsiteY28" fmla="*/ 4315188 h 5297286"/>
              <a:gd name="connsiteX29" fmla="*/ 966206 w 8335849"/>
              <a:gd name="connsiteY29" fmla="*/ 4427011 h 5297286"/>
              <a:gd name="connsiteX30" fmla="*/ 960916 w 8335849"/>
              <a:gd name="connsiteY30" fmla="*/ 4469516 h 5297286"/>
              <a:gd name="connsiteX31" fmla="*/ 984964 w 8335849"/>
              <a:gd name="connsiteY31" fmla="*/ 4481211 h 5297286"/>
              <a:gd name="connsiteX32" fmla="*/ 1003240 w 8335849"/>
              <a:gd name="connsiteY32" fmla="*/ 4474365 h 5297286"/>
              <a:gd name="connsiteX33" fmla="*/ 1145121 w 8335849"/>
              <a:gd name="connsiteY33" fmla="*/ 4362542 h 5297286"/>
              <a:gd name="connsiteX34" fmla="*/ 1149930 w 8335849"/>
              <a:gd name="connsiteY34" fmla="*/ 4320323 h 5297286"/>
              <a:gd name="connsiteX35" fmla="*/ 1129670 w 8335849"/>
              <a:gd name="connsiteY35" fmla="*/ 4308877 h 5297286"/>
              <a:gd name="connsiteX36" fmla="*/ 1412951 w 8335849"/>
              <a:gd name="connsiteY36" fmla="*/ 4085515 h 5297286"/>
              <a:gd name="connsiteX37" fmla="*/ 1390888 w 8335849"/>
              <a:gd name="connsiteY37" fmla="*/ 4091826 h 5297286"/>
              <a:gd name="connsiteX38" fmla="*/ 1249007 w 8335849"/>
              <a:gd name="connsiteY38" fmla="*/ 4203650 h 5297286"/>
              <a:gd name="connsiteX39" fmla="*/ 1244197 w 8335849"/>
              <a:gd name="connsiteY39" fmla="*/ 4246154 h 5297286"/>
              <a:gd name="connsiteX40" fmla="*/ 1267763 w 8335849"/>
              <a:gd name="connsiteY40" fmla="*/ 4257850 h 5297286"/>
              <a:gd name="connsiteX41" fmla="*/ 1286521 w 8335849"/>
              <a:gd name="connsiteY41" fmla="*/ 4251003 h 5297286"/>
              <a:gd name="connsiteX42" fmla="*/ 1427921 w 8335849"/>
              <a:gd name="connsiteY42" fmla="*/ 4139180 h 5297286"/>
              <a:gd name="connsiteX43" fmla="*/ 1433212 w 8335849"/>
              <a:gd name="connsiteY43" fmla="*/ 4096961 h 5297286"/>
              <a:gd name="connsiteX44" fmla="*/ 1412951 w 8335849"/>
              <a:gd name="connsiteY44" fmla="*/ 4085515 h 5297286"/>
              <a:gd name="connsiteX45" fmla="*/ 1695752 w 8335849"/>
              <a:gd name="connsiteY45" fmla="*/ 3861868 h 5297286"/>
              <a:gd name="connsiteX46" fmla="*/ 1673688 w 8335849"/>
              <a:gd name="connsiteY46" fmla="*/ 3868179 h 5297286"/>
              <a:gd name="connsiteX47" fmla="*/ 1532288 w 8335849"/>
              <a:gd name="connsiteY47" fmla="*/ 3980003 h 5297286"/>
              <a:gd name="connsiteX48" fmla="*/ 1526997 w 8335849"/>
              <a:gd name="connsiteY48" fmla="*/ 4022507 h 5297286"/>
              <a:gd name="connsiteX49" fmla="*/ 1551045 w 8335849"/>
              <a:gd name="connsiteY49" fmla="*/ 4033918 h 5297286"/>
              <a:gd name="connsiteX50" fmla="*/ 1569802 w 8335849"/>
              <a:gd name="connsiteY50" fmla="*/ 4027356 h 5297286"/>
              <a:gd name="connsiteX51" fmla="*/ 1711202 w 8335849"/>
              <a:gd name="connsiteY51" fmla="*/ 3915533 h 5297286"/>
              <a:gd name="connsiteX52" fmla="*/ 1716012 w 8335849"/>
              <a:gd name="connsiteY52" fmla="*/ 3873314 h 5297286"/>
              <a:gd name="connsiteX53" fmla="*/ 1695752 w 8335849"/>
              <a:gd name="connsiteY53" fmla="*/ 3861868 h 5297286"/>
              <a:gd name="connsiteX54" fmla="*/ 1978793 w 8335849"/>
              <a:gd name="connsiteY54" fmla="*/ 3638506 h 5297286"/>
              <a:gd name="connsiteX55" fmla="*/ 1956488 w 8335849"/>
              <a:gd name="connsiteY55" fmla="*/ 3644817 h 5297286"/>
              <a:gd name="connsiteX56" fmla="*/ 1815088 w 8335849"/>
              <a:gd name="connsiteY56" fmla="*/ 3756641 h 5297286"/>
              <a:gd name="connsiteX57" fmla="*/ 1809798 w 8335849"/>
              <a:gd name="connsiteY57" fmla="*/ 3799145 h 5297286"/>
              <a:gd name="connsiteX58" fmla="*/ 1833845 w 8335849"/>
              <a:gd name="connsiteY58" fmla="*/ 3810556 h 5297286"/>
              <a:gd name="connsiteX59" fmla="*/ 1852603 w 8335849"/>
              <a:gd name="connsiteY59" fmla="*/ 3803995 h 5297286"/>
              <a:gd name="connsiteX60" fmla="*/ 1994003 w 8335849"/>
              <a:gd name="connsiteY60" fmla="*/ 3692171 h 5297286"/>
              <a:gd name="connsiteX61" fmla="*/ 1999293 w 8335849"/>
              <a:gd name="connsiteY61" fmla="*/ 3649952 h 5297286"/>
              <a:gd name="connsiteX62" fmla="*/ 1978793 w 8335849"/>
              <a:gd name="connsiteY62" fmla="*/ 3638506 h 5297286"/>
              <a:gd name="connsiteX63" fmla="*/ 2262074 w 8335849"/>
              <a:gd name="connsiteY63" fmla="*/ 3415145 h 5297286"/>
              <a:gd name="connsiteX64" fmla="*/ 2239770 w 8335849"/>
              <a:gd name="connsiteY64" fmla="*/ 3421457 h 5297286"/>
              <a:gd name="connsiteX65" fmla="*/ 2098370 w 8335849"/>
              <a:gd name="connsiteY65" fmla="*/ 3533279 h 5297286"/>
              <a:gd name="connsiteX66" fmla="*/ 2093079 w 8335849"/>
              <a:gd name="connsiteY66" fmla="*/ 3575784 h 5297286"/>
              <a:gd name="connsiteX67" fmla="*/ 2117127 w 8335849"/>
              <a:gd name="connsiteY67" fmla="*/ 3587194 h 5297286"/>
              <a:gd name="connsiteX68" fmla="*/ 2135884 w 8335849"/>
              <a:gd name="connsiteY68" fmla="*/ 3580633 h 5297286"/>
              <a:gd name="connsiteX69" fmla="*/ 2277284 w 8335849"/>
              <a:gd name="connsiteY69" fmla="*/ 3468810 h 5297286"/>
              <a:gd name="connsiteX70" fmla="*/ 2282575 w 8335849"/>
              <a:gd name="connsiteY70" fmla="*/ 3426591 h 5297286"/>
              <a:gd name="connsiteX71" fmla="*/ 2262074 w 8335849"/>
              <a:gd name="connsiteY71" fmla="*/ 3415145 h 5297286"/>
              <a:gd name="connsiteX72" fmla="*/ 2544874 w 8335849"/>
              <a:gd name="connsiteY72" fmla="*/ 3191783 h 5297286"/>
              <a:gd name="connsiteX73" fmla="*/ 2522570 w 8335849"/>
              <a:gd name="connsiteY73" fmla="*/ 3198095 h 5297286"/>
              <a:gd name="connsiteX74" fmla="*/ 2381170 w 8335849"/>
              <a:gd name="connsiteY74" fmla="*/ 3309918 h 5297286"/>
              <a:gd name="connsiteX75" fmla="*/ 2375880 w 8335849"/>
              <a:gd name="connsiteY75" fmla="*/ 3352422 h 5297286"/>
              <a:gd name="connsiteX76" fmla="*/ 2399927 w 8335849"/>
              <a:gd name="connsiteY76" fmla="*/ 3363832 h 5297286"/>
              <a:gd name="connsiteX77" fmla="*/ 2418684 w 8335849"/>
              <a:gd name="connsiteY77" fmla="*/ 3357271 h 5297286"/>
              <a:gd name="connsiteX78" fmla="*/ 2560085 w 8335849"/>
              <a:gd name="connsiteY78" fmla="*/ 3245448 h 5297286"/>
              <a:gd name="connsiteX79" fmla="*/ 2565375 w 8335849"/>
              <a:gd name="connsiteY79" fmla="*/ 3203230 h 5297286"/>
              <a:gd name="connsiteX80" fmla="*/ 2544874 w 8335849"/>
              <a:gd name="connsiteY80" fmla="*/ 3191783 h 5297286"/>
              <a:gd name="connsiteX81" fmla="*/ 2828155 w 8335849"/>
              <a:gd name="connsiteY81" fmla="*/ 2968421 h 5297286"/>
              <a:gd name="connsiteX82" fmla="*/ 2805852 w 8335849"/>
              <a:gd name="connsiteY82" fmla="*/ 2974733 h 5297286"/>
              <a:gd name="connsiteX83" fmla="*/ 2664451 w 8335849"/>
              <a:gd name="connsiteY83" fmla="*/ 3086557 h 5297286"/>
              <a:gd name="connsiteX84" fmla="*/ 2654832 w 8335849"/>
              <a:gd name="connsiteY84" fmla="*/ 3100249 h 5297286"/>
              <a:gd name="connsiteX85" fmla="*/ 2637999 w 8335849"/>
              <a:gd name="connsiteY85" fmla="*/ 3109377 h 5297286"/>
              <a:gd name="connsiteX86" fmla="*/ 2625975 w 8335849"/>
              <a:gd name="connsiteY86" fmla="*/ 3150170 h 5297286"/>
              <a:gd name="connsiteX87" fmla="*/ 2652428 w 8335849"/>
              <a:gd name="connsiteY87" fmla="*/ 3166145 h 5297286"/>
              <a:gd name="connsiteX88" fmla="*/ 2666856 w 8335849"/>
              <a:gd name="connsiteY88" fmla="*/ 3162721 h 5297286"/>
              <a:gd name="connsiteX89" fmla="*/ 2827013 w 8335849"/>
              <a:gd name="connsiteY89" fmla="*/ 3083133 h 5297286"/>
              <a:gd name="connsiteX90" fmla="*/ 2841442 w 8335849"/>
              <a:gd name="connsiteY90" fmla="*/ 3042911 h 5297286"/>
              <a:gd name="connsiteX91" fmla="*/ 2831342 w 8335849"/>
              <a:gd name="connsiteY91" fmla="*/ 3031501 h 5297286"/>
              <a:gd name="connsiteX92" fmla="*/ 2843366 w 8335849"/>
              <a:gd name="connsiteY92" fmla="*/ 3022087 h 5297286"/>
              <a:gd name="connsiteX93" fmla="*/ 2848656 w 8335849"/>
              <a:gd name="connsiteY93" fmla="*/ 2979868 h 5297286"/>
              <a:gd name="connsiteX94" fmla="*/ 2828155 w 8335849"/>
              <a:gd name="connsiteY94" fmla="*/ 2968421 h 5297286"/>
              <a:gd name="connsiteX95" fmla="*/ 3134823 w 8335849"/>
              <a:gd name="connsiteY95" fmla="*/ 2884304 h 5297286"/>
              <a:gd name="connsiteX96" fmla="*/ 2967452 w 8335849"/>
              <a:gd name="connsiteY96" fmla="*/ 2953908 h 5297286"/>
              <a:gd name="connsiteX97" fmla="*/ 2951099 w 8335849"/>
              <a:gd name="connsiteY97" fmla="*/ 2993275 h 5297286"/>
              <a:gd name="connsiteX98" fmla="*/ 2978995 w 8335849"/>
              <a:gd name="connsiteY98" fmla="*/ 3011817 h 5297286"/>
              <a:gd name="connsiteX99" fmla="*/ 2991018 w 8335849"/>
              <a:gd name="connsiteY99" fmla="*/ 3009249 h 5297286"/>
              <a:gd name="connsiteX100" fmla="*/ 3157428 w 8335849"/>
              <a:gd name="connsiteY100" fmla="*/ 2940216 h 5297286"/>
              <a:gd name="connsiteX101" fmla="*/ 3174262 w 8335849"/>
              <a:gd name="connsiteY101" fmla="*/ 2900850 h 5297286"/>
              <a:gd name="connsiteX102" fmla="*/ 3134823 w 8335849"/>
              <a:gd name="connsiteY102" fmla="*/ 2884304 h 5297286"/>
              <a:gd name="connsiteX103" fmla="*/ 3471971 w 8335849"/>
              <a:gd name="connsiteY103" fmla="*/ 2753082 h 5297286"/>
              <a:gd name="connsiteX104" fmla="*/ 3303157 w 8335849"/>
              <a:gd name="connsiteY104" fmla="*/ 2817837 h 5297286"/>
              <a:gd name="connsiteX105" fmla="*/ 3286324 w 8335849"/>
              <a:gd name="connsiteY105" fmla="*/ 2856918 h 5297286"/>
              <a:gd name="connsiteX106" fmla="*/ 3314219 w 8335849"/>
              <a:gd name="connsiteY106" fmla="*/ 2876316 h 5297286"/>
              <a:gd name="connsiteX107" fmla="*/ 3325281 w 8335849"/>
              <a:gd name="connsiteY107" fmla="*/ 2874320 h 5297286"/>
              <a:gd name="connsiteX108" fmla="*/ 3493614 w 8335849"/>
              <a:gd name="connsiteY108" fmla="*/ 2809565 h 5297286"/>
              <a:gd name="connsiteX109" fmla="*/ 3510929 w 8335849"/>
              <a:gd name="connsiteY109" fmla="*/ 2770484 h 5297286"/>
              <a:gd name="connsiteX110" fmla="*/ 3471971 w 8335849"/>
              <a:gd name="connsiteY110" fmla="*/ 2753082 h 5297286"/>
              <a:gd name="connsiteX111" fmla="*/ 3091477 w 8335849"/>
              <a:gd name="connsiteY111" fmla="*/ 2713466 h 5297286"/>
              <a:gd name="connsiteX112" fmla="*/ 3071819 w 8335849"/>
              <a:gd name="connsiteY112" fmla="*/ 2725126 h 5297286"/>
              <a:gd name="connsiteX113" fmla="*/ 2978995 w 8335849"/>
              <a:gd name="connsiteY113" fmla="*/ 2837806 h 5297286"/>
              <a:gd name="connsiteX114" fmla="*/ 2947252 w 8335849"/>
              <a:gd name="connsiteY114" fmla="*/ 2862909 h 5297286"/>
              <a:gd name="connsiteX115" fmla="*/ 2941961 w 8335849"/>
              <a:gd name="connsiteY115" fmla="*/ 2905128 h 5297286"/>
              <a:gd name="connsiteX116" fmla="*/ 2966009 w 8335849"/>
              <a:gd name="connsiteY116" fmla="*/ 2916539 h 5297286"/>
              <a:gd name="connsiteX117" fmla="*/ 2983323 w 8335849"/>
              <a:gd name="connsiteY117" fmla="*/ 2910549 h 5297286"/>
              <a:gd name="connsiteX118" fmla="*/ 3001599 w 8335849"/>
              <a:gd name="connsiteY118" fmla="*/ 2901990 h 5297286"/>
              <a:gd name="connsiteX119" fmla="*/ 3019876 w 8335849"/>
              <a:gd name="connsiteY119" fmla="*/ 2882022 h 5297286"/>
              <a:gd name="connsiteX120" fmla="*/ 3126166 w 8335849"/>
              <a:gd name="connsiteY120" fmla="*/ 2798440 h 5297286"/>
              <a:gd name="connsiteX121" fmla="*/ 3130976 w 8335849"/>
              <a:gd name="connsiteY121" fmla="*/ 2755935 h 5297286"/>
              <a:gd name="connsiteX122" fmla="*/ 3125204 w 8335849"/>
              <a:gd name="connsiteY122" fmla="*/ 2750800 h 5297286"/>
              <a:gd name="connsiteX123" fmla="*/ 3113661 w 8335849"/>
              <a:gd name="connsiteY123" fmla="*/ 2719136 h 5297286"/>
              <a:gd name="connsiteX124" fmla="*/ 3091477 w 8335849"/>
              <a:gd name="connsiteY124" fmla="*/ 2713466 h 5297286"/>
              <a:gd name="connsiteX125" fmla="*/ 3812005 w 8335849"/>
              <a:gd name="connsiteY125" fmla="*/ 2627852 h 5297286"/>
              <a:gd name="connsiteX126" fmla="*/ 3641748 w 8335849"/>
              <a:gd name="connsiteY126" fmla="*/ 2689754 h 5297286"/>
              <a:gd name="connsiteX127" fmla="*/ 3623953 w 8335849"/>
              <a:gd name="connsiteY127" fmla="*/ 2728264 h 5297286"/>
              <a:gd name="connsiteX128" fmla="*/ 3652329 w 8335849"/>
              <a:gd name="connsiteY128" fmla="*/ 2748234 h 5297286"/>
              <a:gd name="connsiteX129" fmla="*/ 3662910 w 8335849"/>
              <a:gd name="connsiteY129" fmla="*/ 2746521 h 5297286"/>
              <a:gd name="connsiteX130" fmla="*/ 3832205 w 8335849"/>
              <a:gd name="connsiteY130" fmla="*/ 2684619 h 5297286"/>
              <a:gd name="connsiteX131" fmla="*/ 3850481 w 8335849"/>
              <a:gd name="connsiteY131" fmla="*/ 2646108 h 5297286"/>
              <a:gd name="connsiteX132" fmla="*/ 3812005 w 8335849"/>
              <a:gd name="connsiteY132" fmla="*/ 2627852 h 5297286"/>
              <a:gd name="connsiteX133" fmla="*/ 3393997 w 8335849"/>
              <a:gd name="connsiteY133" fmla="*/ 2521234 h 5297286"/>
              <a:gd name="connsiteX134" fmla="*/ 3371933 w 8335849"/>
              <a:gd name="connsiteY134" fmla="*/ 2527439 h 5297286"/>
              <a:gd name="connsiteX135" fmla="*/ 3230052 w 8335849"/>
              <a:gd name="connsiteY135" fmla="*/ 2639262 h 5297286"/>
              <a:gd name="connsiteX136" fmla="*/ 3225243 w 8335849"/>
              <a:gd name="connsiteY136" fmla="*/ 2682052 h 5297286"/>
              <a:gd name="connsiteX137" fmla="*/ 3248809 w 8335849"/>
              <a:gd name="connsiteY137" fmla="*/ 2693462 h 5297286"/>
              <a:gd name="connsiteX138" fmla="*/ 3267566 w 8335849"/>
              <a:gd name="connsiteY138" fmla="*/ 2686902 h 5297286"/>
              <a:gd name="connsiteX139" fmla="*/ 3409448 w 8335849"/>
              <a:gd name="connsiteY139" fmla="*/ 2575078 h 5297286"/>
              <a:gd name="connsiteX140" fmla="*/ 3414257 w 8335849"/>
              <a:gd name="connsiteY140" fmla="*/ 2532574 h 5297286"/>
              <a:gd name="connsiteX141" fmla="*/ 3393997 w 8335849"/>
              <a:gd name="connsiteY141" fmla="*/ 2521234 h 5297286"/>
              <a:gd name="connsiteX142" fmla="*/ 4152520 w 8335849"/>
              <a:gd name="connsiteY142" fmla="*/ 2507185 h 5297286"/>
              <a:gd name="connsiteX143" fmla="*/ 3981782 w 8335849"/>
              <a:gd name="connsiteY143" fmla="*/ 2567091 h 5297286"/>
              <a:gd name="connsiteX144" fmla="*/ 3963505 w 8335849"/>
              <a:gd name="connsiteY144" fmla="*/ 2605886 h 5297286"/>
              <a:gd name="connsiteX145" fmla="*/ 3991882 w 8335849"/>
              <a:gd name="connsiteY145" fmla="*/ 2626140 h 5297286"/>
              <a:gd name="connsiteX146" fmla="*/ 4001982 w 8335849"/>
              <a:gd name="connsiteY146" fmla="*/ 2624143 h 5297286"/>
              <a:gd name="connsiteX147" fmla="*/ 4172239 w 8335849"/>
              <a:gd name="connsiteY147" fmla="*/ 2564523 h 5297286"/>
              <a:gd name="connsiteX148" fmla="*/ 4190996 w 8335849"/>
              <a:gd name="connsiteY148" fmla="*/ 2526013 h 5297286"/>
              <a:gd name="connsiteX149" fmla="*/ 4152520 w 8335849"/>
              <a:gd name="connsiteY149" fmla="*/ 2507185 h 5297286"/>
              <a:gd name="connsiteX150" fmla="*/ 3279530 w 8335849"/>
              <a:gd name="connsiteY150" fmla="*/ 2409482 h 5297286"/>
              <a:gd name="connsiteX151" fmla="*/ 3261795 w 8335849"/>
              <a:gd name="connsiteY151" fmla="*/ 2424173 h 5297286"/>
              <a:gd name="connsiteX152" fmla="*/ 3172338 w 8335849"/>
              <a:gd name="connsiteY152" fmla="*/ 2578501 h 5297286"/>
              <a:gd name="connsiteX153" fmla="*/ 3181957 w 8335849"/>
              <a:gd name="connsiteY153" fmla="*/ 2620435 h 5297286"/>
              <a:gd name="connsiteX154" fmla="*/ 3197828 w 8335849"/>
              <a:gd name="connsiteY154" fmla="*/ 2624999 h 5297286"/>
              <a:gd name="connsiteX155" fmla="*/ 3223800 w 8335849"/>
              <a:gd name="connsiteY155" fmla="*/ 2610736 h 5297286"/>
              <a:gd name="connsiteX156" fmla="*/ 3314700 w 8335849"/>
              <a:gd name="connsiteY156" fmla="*/ 2452699 h 5297286"/>
              <a:gd name="connsiteX157" fmla="*/ 3302676 w 8335849"/>
              <a:gd name="connsiteY157" fmla="*/ 2411907 h 5297286"/>
              <a:gd name="connsiteX158" fmla="*/ 3279530 w 8335849"/>
              <a:gd name="connsiteY158" fmla="*/ 2409482 h 5297286"/>
              <a:gd name="connsiteX159" fmla="*/ 4494478 w 8335849"/>
              <a:gd name="connsiteY159" fmla="*/ 2389656 h 5297286"/>
              <a:gd name="connsiteX160" fmla="*/ 4323739 w 8335849"/>
              <a:gd name="connsiteY160" fmla="*/ 2448135 h 5297286"/>
              <a:gd name="connsiteX161" fmla="*/ 4304501 w 8335849"/>
              <a:gd name="connsiteY161" fmla="*/ 2486361 h 5297286"/>
              <a:gd name="connsiteX162" fmla="*/ 4333358 w 8335849"/>
              <a:gd name="connsiteY162" fmla="*/ 2506900 h 5297286"/>
              <a:gd name="connsiteX163" fmla="*/ 4342977 w 8335849"/>
              <a:gd name="connsiteY163" fmla="*/ 2505474 h 5297286"/>
              <a:gd name="connsiteX164" fmla="*/ 4514197 w 8335849"/>
              <a:gd name="connsiteY164" fmla="*/ 2447280 h 5297286"/>
              <a:gd name="connsiteX165" fmla="*/ 4532954 w 8335849"/>
              <a:gd name="connsiteY165" fmla="*/ 2408769 h 5297286"/>
              <a:gd name="connsiteX166" fmla="*/ 4494478 w 8335849"/>
              <a:gd name="connsiteY166" fmla="*/ 2389656 h 5297286"/>
              <a:gd name="connsiteX167" fmla="*/ 3676797 w 8335849"/>
              <a:gd name="connsiteY167" fmla="*/ 2297873 h 5297286"/>
              <a:gd name="connsiteX168" fmla="*/ 3654734 w 8335849"/>
              <a:gd name="connsiteY168" fmla="*/ 2304077 h 5297286"/>
              <a:gd name="connsiteX169" fmla="*/ 3513333 w 8335849"/>
              <a:gd name="connsiteY169" fmla="*/ 2415901 h 5297286"/>
              <a:gd name="connsiteX170" fmla="*/ 3508043 w 8335849"/>
              <a:gd name="connsiteY170" fmla="*/ 2458405 h 5297286"/>
              <a:gd name="connsiteX171" fmla="*/ 3532091 w 8335849"/>
              <a:gd name="connsiteY171" fmla="*/ 2469816 h 5297286"/>
              <a:gd name="connsiteX172" fmla="*/ 3550848 w 8335849"/>
              <a:gd name="connsiteY172" fmla="*/ 2463540 h 5297286"/>
              <a:gd name="connsiteX173" fmla="*/ 3692248 w 8335849"/>
              <a:gd name="connsiteY173" fmla="*/ 2351716 h 5297286"/>
              <a:gd name="connsiteX174" fmla="*/ 3697057 w 8335849"/>
              <a:gd name="connsiteY174" fmla="*/ 2309212 h 5297286"/>
              <a:gd name="connsiteX175" fmla="*/ 3676797 w 8335849"/>
              <a:gd name="connsiteY175" fmla="*/ 2297873 h 5297286"/>
              <a:gd name="connsiteX176" fmla="*/ 4836916 w 8335849"/>
              <a:gd name="connsiteY176" fmla="*/ 2274980 h 5297286"/>
              <a:gd name="connsiteX177" fmla="*/ 4665697 w 8335849"/>
              <a:gd name="connsiteY177" fmla="*/ 2332033 h 5297286"/>
              <a:gd name="connsiteX178" fmla="*/ 4646459 w 8335849"/>
              <a:gd name="connsiteY178" fmla="*/ 2369973 h 5297286"/>
              <a:gd name="connsiteX179" fmla="*/ 4675316 w 8335849"/>
              <a:gd name="connsiteY179" fmla="*/ 2390512 h 5297286"/>
              <a:gd name="connsiteX180" fmla="*/ 4684935 w 8335849"/>
              <a:gd name="connsiteY180" fmla="*/ 2389086 h 5297286"/>
              <a:gd name="connsiteX181" fmla="*/ 4856154 w 8335849"/>
              <a:gd name="connsiteY181" fmla="*/ 2332033 h 5297286"/>
              <a:gd name="connsiteX182" fmla="*/ 4875392 w 8335849"/>
              <a:gd name="connsiteY182" fmla="*/ 2293808 h 5297286"/>
              <a:gd name="connsiteX183" fmla="*/ 4836916 w 8335849"/>
              <a:gd name="connsiteY183" fmla="*/ 2274980 h 5297286"/>
              <a:gd name="connsiteX184" fmla="*/ 5180317 w 8335849"/>
              <a:gd name="connsiteY184" fmla="*/ 2161730 h 5297286"/>
              <a:gd name="connsiteX185" fmla="*/ 5008616 w 8335849"/>
              <a:gd name="connsiteY185" fmla="*/ 2217927 h 5297286"/>
              <a:gd name="connsiteX186" fmla="*/ 4989378 w 8335849"/>
              <a:gd name="connsiteY186" fmla="*/ 2256153 h 5297286"/>
              <a:gd name="connsiteX187" fmla="*/ 5018235 w 8335849"/>
              <a:gd name="connsiteY187" fmla="*/ 2276977 h 5297286"/>
              <a:gd name="connsiteX188" fmla="*/ 5027373 w 8335849"/>
              <a:gd name="connsiteY188" fmla="*/ 2275551 h 5297286"/>
              <a:gd name="connsiteX189" fmla="*/ 5199074 w 8335849"/>
              <a:gd name="connsiteY189" fmla="*/ 2219354 h 5297286"/>
              <a:gd name="connsiteX190" fmla="*/ 5218793 w 8335849"/>
              <a:gd name="connsiteY190" fmla="*/ 2181128 h 5297286"/>
              <a:gd name="connsiteX191" fmla="*/ 5180317 w 8335849"/>
              <a:gd name="connsiteY191" fmla="*/ 2161730 h 5297286"/>
              <a:gd name="connsiteX192" fmla="*/ 3430609 w 8335849"/>
              <a:gd name="connsiteY192" fmla="*/ 2084139 h 5297286"/>
              <a:gd name="connsiteX193" fmla="*/ 3414257 w 8335849"/>
              <a:gd name="connsiteY193" fmla="*/ 2100399 h 5297286"/>
              <a:gd name="connsiteX194" fmla="*/ 3341633 w 8335849"/>
              <a:gd name="connsiteY194" fmla="*/ 2264711 h 5297286"/>
              <a:gd name="connsiteX195" fmla="*/ 3356543 w 8335849"/>
              <a:gd name="connsiteY195" fmla="*/ 2304648 h 5297286"/>
              <a:gd name="connsiteX196" fmla="*/ 3369048 w 8335849"/>
              <a:gd name="connsiteY196" fmla="*/ 2307500 h 5297286"/>
              <a:gd name="connsiteX197" fmla="*/ 3396462 w 8335849"/>
              <a:gd name="connsiteY197" fmla="*/ 2290099 h 5297286"/>
              <a:gd name="connsiteX198" fmla="*/ 3470048 w 8335849"/>
              <a:gd name="connsiteY198" fmla="*/ 2123505 h 5297286"/>
              <a:gd name="connsiteX199" fmla="*/ 3454176 w 8335849"/>
              <a:gd name="connsiteY199" fmla="*/ 2084139 h 5297286"/>
              <a:gd name="connsiteX200" fmla="*/ 3430609 w 8335849"/>
              <a:gd name="connsiteY200" fmla="*/ 2084139 h 5297286"/>
              <a:gd name="connsiteX201" fmla="*/ 3960079 w 8335849"/>
              <a:gd name="connsiteY201" fmla="*/ 2074796 h 5297286"/>
              <a:gd name="connsiteX202" fmla="*/ 3938015 w 8335849"/>
              <a:gd name="connsiteY202" fmla="*/ 2081001 h 5297286"/>
              <a:gd name="connsiteX203" fmla="*/ 3796615 w 8335849"/>
              <a:gd name="connsiteY203" fmla="*/ 2192824 h 5297286"/>
              <a:gd name="connsiteX204" fmla="*/ 3791324 w 8335849"/>
              <a:gd name="connsiteY204" fmla="*/ 2235329 h 5297286"/>
              <a:gd name="connsiteX205" fmla="*/ 3815372 w 8335849"/>
              <a:gd name="connsiteY205" fmla="*/ 2246739 h 5297286"/>
              <a:gd name="connsiteX206" fmla="*/ 3834129 w 8335849"/>
              <a:gd name="connsiteY206" fmla="*/ 2240178 h 5297286"/>
              <a:gd name="connsiteX207" fmla="*/ 3975529 w 8335849"/>
              <a:gd name="connsiteY207" fmla="*/ 2128355 h 5297286"/>
              <a:gd name="connsiteX208" fmla="*/ 3980339 w 8335849"/>
              <a:gd name="connsiteY208" fmla="*/ 2086135 h 5297286"/>
              <a:gd name="connsiteX209" fmla="*/ 3960079 w 8335849"/>
              <a:gd name="connsiteY209" fmla="*/ 2074796 h 5297286"/>
              <a:gd name="connsiteX210" fmla="*/ 5524679 w 8335849"/>
              <a:gd name="connsiteY210" fmla="*/ 2050477 h 5297286"/>
              <a:gd name="connsiteX211" fmla="*/ 5352498 w 8335849"/>
              <a:gd name="connsiteY211" fmla="*/ 2105819 h 5297286"/>
              <a:gd name="connsiteX212" fmla="*/ 5332779 w 8335849"/>
              <a:gd name="connsiteY212" fmla="*/ 2144329 h 5297286"/>
              <a:gd name="connsiteX213" fmla="*/ 5361636 w 8335849"/>
              <a:gd name="connsiteY213" fmla="*/ 2165154 h 5297286"/>
              <a:gd name="connsiteX214" fmla="*/ 5370774 w 8335849"/>
              <a:gd name="connsiteY214" fmla="*/ 2163727 h 5297286"/>
              <a:gd name="connsiteX215" fmla="*/ 5542955 w 8335849"/>
              <a:gd name="connsiteY215" fmla="*/ 2108386 h 5297286"/>
              <a:gd name="connsiteX216" fmla="*/ 5562674 w 8335849"/>
              <a:gd name="connsiteY216" fmla="*/ 2070161 h 5297286"/>
              <a:gd name="connsiteX217" fmla="*/ 5524679 w 8335849"/>
              <a:gd name="connsiteY217" fmla="*/ 2050477 h 5297286"/>
              <a:gd name="connsiteX218" fmla="*/ 5868560 w 8335849"/>
              <a:gd name="connsiteY218" fmla="*/ 1940651 h 5297286"/>
              <a:gd name="connsiteX219" fmla="*/ 5696379 w 8335849"/>
              <a:gd name="connsiteY219" fmla="*/ 1995136 h 5297286"/>
              <a:gd name="connsiteX220" fmla="*/ 5677141 w 8335849"/>
              <a:gd name="connsiteY220" fmla="*/ 2033362 h 5297286"/>
              <a:gd name="connsiteX221" fmla="*/ 5705998 w 8335849"/>
              <a:gd name="connsiteY221" fmla="*/ 2054471 h 5297286"/>
              <a:gd name="connsiteX222" fmla="*/ 5715136 w 8335849"/>
              <a:gd name="connsiteY222" fmla="*/ 2053045 h 5297286"/>
              <a:gd name="connsiteX223" fmla="*/ 5886837 w 8335849"/>
              <a:gd name="connsiteY223" fmla="*/ 1998274 h 5297286"/>
              <a:gd name="connsiteX224" fmla="*/ 5906556 w 8335849"/>
              <a:gd name="connsiteY224" fmla="*/ 1960334 h 5297286"/>
              <a:gd name="connsiteX225" fmla="*/ 5868560 w 8335849"/>
              <a:gd name="connsiteY225" fmla="*/ 1940651 h 5297286"/>
              <a:gd name="connsiteX226" fmla="*/ 4243120 w 8335849"/>
              <a:gd name="connsiteY226" fmla="*/ 1851149 h 5297286"/>
              <a:gd name="connsiteX227" fmla="*/ 4220815 w 8335849"/>
              <a:gd name="connsiteY227" fmla="*/ 1857354 h 5297286"/>
              <a:gd name="connsiteX228" fmla="*/ 4079415 w 8335849"/>
              <a:gd name="connsiteY228" fmla="*/ 1969177 h 5297286"/>
              <a:gd name="connsiteX229" fmla="*/ 4074125 w 8335849"/>
              <a:gd name="connsiteY229" fmla="*/ 2011682 h 5297286"/>
              <a:gd name="connsiteX230" fmla="*/ 4098172 w 8335849"/>
              <a:gd name="connsiteY230" fmla="*/ 2023092 h 5297286"/>
              <a:gd name="connsiteX231" fmla="*/ 4116929 w 8335849"/>
              <a:gd name="connsiteY231" fmla="*/ 2016531 h 5297286"/>
              <a:gd name="connsiteX232" fmla="*/ 4258330 w 8335849"/>
              <a:gd name="connsiteY232" fmla="*/ 1904707 h 5297286"/>
              <a:gd name="connsiteX233" fmla="*/ 4263620 w 8335849"/>
              <a:gd name="connsiteY233" fmla="*/ 1862488 h 5297286"/>
              <a:gd name="connsiteX234" fmla="*/ 4243120 w 8335849"/>
              <a:gd name="connsiteY234" fmla="*/ 1851149 h 5297286"/>
              <a:gd name="connsiteX235" fmla="*/ 6213404 w 8335849"/>
              <a:gd name="connsiteY235" fmla="*/ 1831965 h 5297286"/>
              <a:gd name="connsiteX236" fmla="*/ 6041222 w 8335849"/>
              <a:gd name="connsiteY236" fmla="*/ 1886165 h 5297286"/>
              <a:gd name="connsiteX237" fmla="*/ 6021503 w 8335849"/>
              <a:gd name="connsiteY237" fmla="*/ 1924106 h 5297286"/>
              <a:gd name="connsiteX238" fmla="*/ 6049880 w 8335849"/>
              <a:gd name="connsiteY238" fmla="*/ 1945500 h 5297286"/>
              <a:gd name="connsiteX239" fmla="*/ 6059018 w 8335849"/>
              <a:gd name="connsiteY239" fmla="*/ 1943789 h 5297286"/>
              <a:gd name="connsiteX240" fmla="*/ 6231680 w 8335849"/>
              <a:gd name="connsiteY240" fmla="*/ 1889874 h 5297286"/>
              <a:gd name="connsiteX241" fmla="*/ 6251399 w 8335849"/>
              <a:gd name="connsiteY241" fmla="*/ 1851934 h 5297286"/>
              <a:gd name="connsiteX242" fmla="*/ 6213404 w 8335849"/>
              <a:gd name="connsiteY242" fmla="*/ 1831965 h 5297286"/>
              <a:gd name="connsiteX243" fmla="*/ 3578262 w 8335849"/>
              <a:gd name="connsiteY243" fmla="*/ 1745245 h 5297286"/>
              <a:gd name="connsiteX244" fmla="*/ 3540267 w 8335849"/>
              <a:gd name="connsiteY244" fmla="*/ 1764358 h 5297286"/>
              <a:gd name="connsiteX245" fmla="*/ 3480148 w 8335849"/>
              <a:gd name="connsiteY245" fmla="*/ 1933519 h 5297286"/>
              <a:gd name="connsiteX246" fmla="*/ 3497943 w 8335849"/>
              <a:gd name="connsiteY246" fmla="*/ 1972600 h 5297286"/>
              <a:gd name="connsiteX247" fmla="*/ 3508524 w 8335849"/>
              <a:gd name="connsiteY247" fmla="*/ 1974312 h 5297286"/>
              <a:gd name="connsiteX248" fmla="*/ 3536900 w 8335849"/>
              <a:gd name="connsiteY248" fmla="*/ 1954629 h 5297286"/>
              <a:gd name="connsiteX249" fmla="*/ 3597500 w 8335849"/>
              <a:gd name="connsiteY249" fmla="*/ 1783756 h 5297286"/>
              <a:gd name="connsiteX250" fmla="*/ 3578262 w 8335849"/>
              <a:gd name="connsiteY250" fmla="*/ 1745245 h 5297286"/>
              <a:gd name="connsiteX251" fmla="*/ 6558728 w 8335849"/>
              <a:gd name="connsiteY251" fmla="*/ 1724706 h 5297286"/>
              <a:gd name="connsiteX252" fmla="*/ 6386066 w 8335849"/>
              <a:gd name="connsiteY252" fmla="*/ 1778336 h 5297286"/>
              <a:gd name="connsiteX253" fmla="*/ 6365865 w 8335849"/>
              <a:gd name="connsiteY253" fmla="*/ 1816276 h 5297286"/>
              <a:gd name="connsiteX254" fmla="*/ 6395204 w 8335849"/>
              <a:gd name="connsiteY254" fmla="*/ 1837385 h 5297286"/>
              <a:gd name="connsiteX255" fmla="*/ 6403861 w 8335849"/>
              <a:gd name="connsiteY255" fmla="*/ 1835959 h 5297286"/>
              <a:gd name="connsiteX256" fmla="*/ 6576523 w 8335849"/>
              <a:gd name="connsiteY256" fmla="*/ 1782329 h 5297286"/>
              <a:gd name="connsiteX257" fmla="*/ 6596723 w 8335849"/>
              <a:gd name="connsiteY257" fmla="*/ 1744675 h 5297286"/>
              <a:gd name="connsiteX258" fmla="*/ 6558728 w 8335849"/>
              <a:gd name="connsiteY258" fmla="*/ 1724706 h 5297286"/>
              <a:gd name="connsiteX259" fmla="*/ 4525920 w 8335849"/>
              <a:gd name="connsiteY259" fmla="*/ 1627788 h 5297286"/>
              <a:gd name="connsiteX260" fmla="*/ 4503616 w 8335849"/>
              <a:gd name="connsiteY260" fmla="*/ 1633992 h 5297286"/>
              <a:gd name="connsiteX261" fmla="*/ 4362215 w 8335849"/>
              <a:gd name="connsiteY261" fmla="*/ 1745816 h 5297286"/>
              <a:gd name="connsiteX262" fmla="*/ 4356925 w 8335849"/>
              <a:gd name="connsiteY262" fmla="*/ 1788320 h 5297286"/>
              <a:gd name="connsiteX263" fmla="*/ 4380973 w 8335849"/>
              <a:gd name="connsiteY263" fmla="*/ 1799730 h 5297286"/>
              <a:gd name="connsiteX264" fmla="*/ 4399730 w 8335849"/>
              <a:gd name="connsiteY264" fmla="*/ 1793169 h 5297286"/>
              <a:gd name="connsiteX265" fmla="*/ 4541130 w 8335849"/>
              <a:gd name="connsiteY265" fmla="*/ 1681346 h 5297286"/>
              <a:gd name="connsiteX266" fmla="*/ 4546420 w 8335849"/>
              <a:gd name="connsiteY266" fmla="*/ 1639127 h 5297286"/>
              <a:gd name="connsiteX267" fmla="*/ 4525920 w 8335849"/>
              <a:gd name="connsiteY267" fmla="*/ 1627788 h 5297286"/>
              <a:gd name="connsiteX268" fmla="*/ 6905014 w 8335849"/>
              <a:gd name="connsiteY268" fmla="*/ 1618303 h 5297286"/>
              <a:gd name="connsiteX269" fmla="*/ 6731871 w 8335849"/>
              <a:gd name="connsiteY269" fmla="*/ 1671362 h 5297286"/>
              <a:gd name="connsiteX270" fmla="*/ 6712152 w 8335849"/>
              <a:gd name="connsiteY270" fmla="*/ 1709017 h 5297286"/>
              <a:gd name="connsiteX271" fmla="*/ 6741009 w 8335849"/>
              <a:gd name="connsiteY271" fmla="*/ 1730411 h 5297286"/>
              <a:gd name="connsiteX272" fmla="*/ 6749666 w 8335849"/>
              <a:gd name="connsiteY272" fmla="*/ 1729270 h 5297286"/>
              <a:gd name="connsiteX273" fmla="*/ 6922809 w 8335849"/>
              <a:gd name="connsiteY273" fmla="*/ 1676496 h 5297286"/>
              <a:gd name="connsiteX274" fmla="*/ 6942528 w 8335849"/>
              <a:gd name="connsiteY274" fmla="*/ 1638556 h 5297286"/>
              <a:gd name="connsiteX275" fmla="*/ 6905014 w 8335849"/>
              <a:gd name="connsiteY275" fmla="*/ 1618303 h 5297286"/>
              <a:gd name="connsiteX276" fmla="*/ 7252743 w 8335849"/>
              <a:gd name="connsiteY276" fmla="*/ 1512755 h 5297286"/>
              <a:gd name="connsiteX277" fmla="*/ 7078157 w 8335849"/>
              <a:gd name="connsiteY277" fmla="*/ 1565529 h 5297286"/>
              <a:gd name="connsiteX278" fmla="*/ 7057957 w 8335849"/>
              <a:gd name="connsiteY278" fmla="*/ 1602898 h 5297286"/>
              <a:gd name="connsiteX279" fmla="*/ 7086814 w 8335849"/>
              <a:gd name="connsiteY279" fmla="*/ 1624293 h 5297286"/>
              <a:gd name="connsiteX280" fmla="*/ 7095471 w 8335849"/>
              <a:gd name="connsiteY280" fmla="*/ 1623152 h 5297286"/>
              <a:gd name="connsiteX281" fmla="*/ 7269576 w 8335849"/>
              <a:gd name="connsiteY281" fmla="*/ 1570664 h 5297286"/>
              <a:gd name="connsiteX282" fmla="*/ 7289776 w 8335849"/>
              <a:gd name="connsiteY282" fmla="*/ 1533009 h 5297286"/>
              <a:gd name="connsiteX283" fmla="*/ 7252743 w 8335849"/>
              <a:gd name="connsiteY283" fmla="*/ 1512755 h 5297286"/>
              <a:gd name="connsiteX284" fmla="*/ 4808720 w 8335849"/>
              <a:gd name="connsiteY284" fmla="*/ 1404034 h 5297286"/>
              <a:gd name="connsiteX285" fmla="*/ 4786416 w 8335849"/>
              <a:gd name="connsiteY285" fmla="*/ 1410345 h 5297286"/>
              <a:gd name="connsiteX286" fmla="*/ 4645016 w 8335849"/>
              <a:gd name="connsiteY286" fmla="*/ 1522169 h 5297286"/>
              <a:gd name="connsiteX287" fmla="*/ 4640206 w 8335849"/>
              <a:gd name="connsiteY287" fmla="*/ 1564958 h 5297286"/>
              <a:gd name="connsiteX288" fmla="*/ 4663773 w 8335849"/>
              <a:gd name="connsiteY288" fmla="*/ 1576369 h 5297286"/>
              <a:gd name="connsiteX289" fmla="*/ 4682530 w 8335849"/>
              <a:gd name="connsiteY289" fmla="*/ 1569808 h 5297286"/>
              <a:gd name="connsiteX290" fmla="*/ 4823930 w 8335849"/>
              <a:gd name="connsiteY290" fmla="*/ 1457699 h 5297286"/>
              <a:gd name="connsiteX291" fmla="*/ 4829221 w 8335849"/>
              <a:gd name="connsiteY291" fmla="*/ 1415480 h 5297286"/>
              <a:gd name="connsiteX292" fmla="*/ 4808720 w 8335849"/>
              <a:gd name="connsiteY292" fmla="*/ 1404034 h 5297286"/>
              <a:gd name="connsiteX293" fmla="*/ 3683591 w 8335849"/>
              <a:gd name="connsiteY293" fmla="*/ 1399505 h 5297286"/>
              <a:gd name="connsiteX294" fmla="*/ 3646076 w 8335849"/>
              <a:gd name="connsiteY294" fmla="*/ 1420615 h 5297286"/>
              <a:gd name="connsiteX295" fmla="*/ 3595576 w 8335849"/>
              <a:gd name="connsiteY295" fmla="*/ 1593199 h 5297286"/>
              <a:gd name="connsiteX296" fmla="*/ 3615295 w 8335849"/>
              <a:gd name="connsiteY296" fmla="*/ 1631139 h 5297286"/>
              <a:gd name="connsiteX297" fmla="*/ 3623953 w 8335849"/>
              <a:gd name="connsiteY297" fmla="*/ 1632281 h 5297286"/>
              <a:gd name="connsiteX298" fmla="*/ 3653291 w 8335849"/>
              <a:gd name="connsiteY298" fmla="*/ 1610886 h 5297286"/>
              <a:gd name="connsiteX299" fmla="*/ 3704272 w 8335849"/>
              <a:gd name="connsiteY299" fmla="*/ 1436589 h 5297286"/>
              <a:gd name="connsiteX300" fmla="*/ 3683591 w 8335849"/>
              <a:gd name="connsiteY300" fmla="*/ 1399505 h 5297286"/>
              <a:gd name="connsiteX301" fmla="*/ 5092002 w 8335849"/>
              <a:gd name="connsiteY301" fmla="*/ 1180387 h 5297286"/>
              <a:gd name="connsiteX302" fmla="*/ 5069697 w 8335849"/>
              <a:gd name="connsiteY302" fmla="*/ 1186698 h 5297286"/>
              <a:gd name="connsiteX303" fmla="*/ 4928297 w 8335849"/>
              <a:gd name="connsiteY303" fmla="*/ 1298522 h 5297286"/>
              <a:gd name="connsiteX304" fmla="*/ 4923488 w 8335849"/>
              <a:gd name="connsiteY304" fmla="*/ 1341026 h 5297286"/>
              <a:gd name="connsiteX305" fmla="*/ 4947054 w 8335849"/>
              <a:gd name="connsiteY305" fmla="*/ 1352722 h 5297286"/>
              <a:gd name="connsiteX306" fmla="*/ 4965812 w 8335849"/>
              <a:gd name="connsiteY306" fmla="*/ 1345876 h 5297286"/>
              <a:gd name="connsiteX307" fmla="*/ 5107212 w 8335849"/>
              <a:gd name="connsiteY307" fmla="*/ 1234052 h 5297286"/>
              <a:gd name="connsiteX308" fmla="*/ 5112502 w 8335849"/>
              <a:gd name="connsiteY308" fmla="*/ 1191833 h 5297286"/>
              <a:gd name="connsiteX309" fmla="*/ 5092002 w 8335849"/>
              <a:gd name="connsiteY309" fmla="*/ 1180387 h 5297286"/>
              <a:gd name="connsiteX310" fmla="*/ 3771124 w 8335849"/>
              <a:gd name="connsiteY310" fmla="*/ 1049201 h 5297286"/>
              <a:gd name="connsiteX311" fmla="*/ 3734572 w 8335849"/>
              <a:gd name="connsiteY311" fmla="*/ 1071452 h 5297286"/>
              <a:gd name="connsiteX312" fmla="*/ 3692248 w 8335849"/>
              <a:gd name="connsiteY312" fmla="*/ 1246604 h 5297286"/>
              <a:gd name="connsiteX313" fmla="*/ 3714372 w 8335849"/>
              <a:gd name="connsiteY313" fmla="*/ 1283403 h 5297286"/>
              <a:gd name="connsiteX314" fmla="*/ 3721586 w 8335849"/>
              <a:gd name="connsiteY314" fmla="*/ 1284259 h 5297286"/>
              <a:gd name="connsiteX315" fmla="*/ 3750924 w 8335849"/>
              <a:gd name="connsiteY315" fmla="*/ 1261723 h 5297286"/>
              <a:gd name="connsiteX316" fmla="*/ 3793729 w 8335849"/>
              <a:gd name="connsiteY316" fmla="*/ 1085430 h 5297286"/>
              <a:gd name="connsiteX317" fmla="*/ 3771124 w 8335849"/>
              <a:gd name="connsiteY317" fmla="*/ 1049201 h 5297286"/>
              <a:gd name="connsiteX318" fmla="*/ 5375042 w 8335849"/>
              <a:gd name="connsiteY318" fmla="*/ 957025 h 5297286"/>
              <a:gd name="connsiteX319" fmla="*/ 5352979 w 8335849"/>
              <a:gd name="connsiteY319" fmla="*/ 963337 h 5297286"/>
              <a:gd name="connsiteX320" fmla="*/ 5211098 w 8335849"/>
              <a:gd name="connsiteY320" fmla="*/ 1075160 h 5297286"/>
              <a:gd name="connsiteX321" fmla="*/ 5206288 w 8335849"/>
              <a:gd name="connsiteY321" fmla="*/ 1117664 h 5297286"/>
              <a:gd name="connsiteX322" fmla="*/ 5229855 w 8335849"/>
              <a:gd name="connsiteY322" fmla="*/ 1129360 h 5297286"/>
              <a:gd name="connsiteX323" fmla="*/ 5248612 w 8335849"/>
              <a:gd name="connsiteY323" fmla="*/ 1122514 h 5297286"/>
              <a:gd name="connsiteX324" fmla="*/ 5390493 w 8335849"/>
              <a:gd name="connsiteY324" fmla="*/ 1010690 h 5297286"/>
              <a:gd name="connsiteX325" fmla="*/ 5395303 w 8335849"/>
              <a:gd name="connsiteY325" fmla="*/ 968471 h 5297286"/>
              <a:gd name="connsiteX326" fmla="*/ 5375042 w 8335849"/>
              <a:gd name="connsiteY326" fmla="*/ 957025 h 5297286"/>
              <a:gd name="connsiteX327" fmla="*/ 5657843 w 8335849"/>
              <a:gd name="connsiteY327" fmla="*/ 733664 h 5297286"/>
              <a:gd name="connsiteX328" fmla="*/ 5635779 w 8335849"/>
              <a:gd name="connsiteY328" fmla="*/ 739975 h 5297286"/>
              <a:gd name="connsiteX329" fmla="*/ 5494379 w 8335849"/>
              <a:gd name="connsiteY329" fmla="*/ 851798 h 5297286"/>
              <a:gd name="connsiteX330" fmla="*/ 5488607 w 8335849"/>
              <a:gd name="connsiteY330" fmla="*/ 894303 h 5297286"/>
              <a:gd name="connsiteX331" fmla="*/ 5512655 w 8335849"/>
              <a:gd name="connsiteY331" fmla="*/ 905998 h 5297286"/>
              <a:gd name="connsiteX332" fmla="*/ 5531412 w 8335849"/>
              <a:gd name="connsiteY332" fmla="*/ 899152 h 5297286"/>
              <a:gd name="connsiteX333" fmla="*/ 5672812 w 8335849"/>
              <a:gd name="connsiteY333" fmla="*/ 787329 h 5297286"/>
              <a:gd name="connsiteX334" fmla="*/ 5678103 w 8335849"/>
              <a:gd name="connsiteY334" fmla="*/ 745110 h 5297286"/>
              <a:gd name="connsiteX335" fmla="*/ 5657843 w 8335849"/>
              <a:gd name="connsiteY335" fmla="*/ 733664 h 5297286"/>
              <a:gd name="connsiteX336" fmla="*/ 3841343 w 8335849"/>
              <a:gd name="connsiteY336" fmla="*/ 694047 h 5297286"/>
              <a:gd name="connsiteX337" fmla="*/ 3806715 w 8335849"/>
              <a:gd name="connsiteY337" fmla="*/ 719151 h 5297286"/>
              <a:gd name="connsiteX338" fmla="*/ 3773048 w 8335849"/>
              <a:gd name="connsiteY338" fmla="*/ 896014 h 5297286"/>
              <a:gd name="connsiteX339" fmla="*/ 3796615 w 8335849"/>
              <a:gd name="connsiteY339" fmla="*/ 931672 h 5297286"/>
              <a:gd name="connsiteX340" fmla="*/ 3802867 w 8335849"/>
              <a:gd name="connsiteY340" fmla="*/ 932243 h 5297286"/>
              <a:gd name="connsiteX341" fmla="*/ 3832205 w 8335849"/>
              <a:gd name="connsiteY341" fmla="*/ 907995 h 5297286"/>
              <a:gd name="connsiteX342" fmla="*/ 3866353 w 8335849"/>
              <a:gd name="connsiteY342" fmla="*/ 728850 h 5297286"/>
              <a:gd name="connsiteX343" fmla="*/ 3841343 w 8335849"/>
              <a:gd name="connsiteY343" fmla="*/ 694047 h 5297286"/>
              <a:gd name="connsiteX344" fmla="*/ 5941124 w 8335849"/>
              <a:gd name="connsiteY344" fmla="*/ 510302 h 5297286"/>
              <a:gd name="connsiteX345" fmla="*/ 5919060 w 8335849"/>
              <a:gd name="connsiteY345" fmla="*/ 516613 h 5297286"/>
              <a:gd name="connsiteX346" fmla="*/ 5777660 w 8335849"/>
              <a:gd name="connsiteY346" fmla="*/ 628437 h 5297286"/>
              <a:gd name="connsiteX347" fmla="*/ 5772370 w 8335849"/>
              <a:gd name="connsiteY347" fmla="*/ 670941 h 5297286"/>
              <a:gd name="connsiteX348" fmla="*/ 5796417 w 8335849"/>
              <a:gd name="connsiteY348" fmla="*/ 682637 h 5297286"/>
              <a:gd name="connsiteX349" fmla="*/ 5815175 w 8335849"/>
              <a:gd name="connsiteY349" fmla="*/ 675791 h 5297286"/>
              <a:gd name="connsiteX350" fmla="*/ 5956575 w 8335849"/>
              <a:gd name="connsiteY350" fmla="*/ 563967 h 5297286"/>
              <a:gd name="connsiteX351" fmla="*/ 5961384 w 8335849"/>
              <a:gd name="connsiteY351" fmla="*/ 521748 h 5297286"/>
              <a:gd name="connsiteX352" fmla="*/ 5941124 w 8335849"/>
              <a:gd name="connsiteY352" fmla="*/ 510302 h 5297286"/>
              <a:gd name="connsiteX353" fmla="*/ 6707823 w 8335849"/>
              <a:gd name="connsiteY353" fmla="*/ 0 h 5297286"/>
              <a:gd name="connsiteX354" fmla="*/ 6591913 w 8335849"/>
              <a:gd name="connsiteY354" fmla="*/ 654111 h 5297286"/>
              <a:gd name="connsiteX355" fmla="*/ 6290356 w 8335849"/>
              <a:gd name="connsiteY355" fmla="*/ 590211 h 5297286"/>
              <a:gd name="connsiteX356" fmla="*/ 4633954 w 8335849"/>
              <a:gd name="connsiteY356" fmla="*/ 2120652 h 5297286"/>
              <a:gd name="connsiteX357" fmla="*/ 6965614 w 8335849"/>
              <a:gd name="connsiteY357" fmla="*/ 1463690 h 5297286"/>
              <a:gd name="connsiteX358" fmla="*/ 6734275 w 8335849"/>
              <a:gd name="connsiteY358" fmla="*/ 1362136 h 5297286"/>
              <a:gd name="connsiteX359" fmla="*/ 8335849 w 8335849"/>
              <a:gd name="connsiteY359" fmla="*/ 1155605 h 5297286"/>
              <a:gd name="connsiteX360" fmla="*/ 7771210 w 8335849"/>
              <a:gd name="connsiteY360" fmla="*/ 1795166 h 5297286"/>
              <a:gd name="connsiteX361" fmla="*/ 7492738 w 8335849"/>
              <a:gd name="connsiteY361" fmla="*/ 1674214 h 5297286"/>
              <a:gd name="connsiteX362" fmla="*/ 1592926 w 8335849"/>
              <a:gd name="connsiteY362" fmla="*/ 5222831 h 5297286"/>
              <a:gd name="connsiteX363" fmla="*/ 1509763 w 8335849"/>
              <a:gd name="connsiteY363" fmla="*/ 5297286 h 5297286"/>
              <a:gd name="connsiteX364" fmla="*/ 0 w 8335849"/>
              <a:gd name="connsiteY364" fmla="*/ 5297286 h 5297286"/>
              <a:gd name="connsiteX365" fmla="*/ 0 w 8335849"/>
              <a:gd name="connsiteY365" fmla="*/ 5266547 h 5297286"/>
              <a:gd name="connsiteX366" fmla="*/ 12957 w 8335849"/>
              <a:gd name="connsiteY366" fmla="*/ 5256274 h 5297286"/>
              <a:gd name="connsiteX367" fmla="*/ 18248 w 8335849"/>
              <a:gd name="connsiteY367" fmla="*/ 5214055 h 5297286"/>
              <a:gd name="connsiteX368" fmla="*/ 0 w 8335849"/>
              <a:gd name="connsiteY368" fmla="*/ 5203961 h 5297286"/>
              <a:gd name="connsiteX369" fmla="*/ 0 w 8335849"/>
              <a:gd name="connsiteY369" fmla="*/ 3987609 h 5297286"/>
              <a:gd name="connsiteX370" fmla="*/ 1215 w 8335849"/>
              <a:gd name="connsiteY370" fmla="*/ 3986768 h 5297286"/>
              <a:gd name="connsiteX371" fmla="*/ 2974185 w 8335849"/>
              <a:gd name="connsiteY371" fmla="*/ 1943789 h 5297286"/>
              <a:gd name="connsiteX372" fmla="*/ 3674453 w 8335849"/>
              <a:gd name="connsiteY372" fmla="*/ 780768 h 5297286"/>
              <a:gd name="connsiteX373" fmla="*/ 3486400 w 8335849"/>
              <a:gd name="connsiteY373" fmla="*/ 843241 h 5297286"/>
              <a:gd name="connsiteX374" fmla="*/ 3748519 w 8335849"/>
              <a:gd name="connsiteY374" fmla="*/ 384821 h 5297286"/>
              <a:gd name="connsiteX375" fmla="*/ 4137129 w 8335849"/>
              <a:gd name="connsiteY375" fmla="*/ 658675 h 5297286"/>
              <a:gd name="connsiteX376" fmla="*/ 3971201 w 8335849"/>
              <a:gd name="connsiteY376" fmla="*/ 702605 h 5297286"/>
              <a:gd name="connsiteX377" fmla="*/ 3812005 w 8335849"/>
              <a:gd name="connsiteY377" fmla="*/ 1778336 h 5297286"/>
              <a:gd name="connsiteX378" fmla="*/ 5709846 w 8335849"/>
              <a:gd name="connsiteY378" fmla="*/ 411351 h 5297286"/>
              <a:gd name="connsiteX379" fmla="*/ 5470331 w 8335849"/>
              <a:gd name="connsiteY379" fmla="*/ 348593 h 529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8335849" h="5297286">
                <a:moveTo>
                  <a:pt x="280548" y="4979247"/>
                </a:moveTo>
                <a:cubicBezTo>
                  <a:pt x="272792" y="4978356"/>
                  <a:pt x="264736" y="4980424"/>
                  <a:pt x="258244" y="4985558"/>
                </a:cubicBezTo>
                <a:lnTo>
                  <a:pt x="116843" y="5097382"/>
                </a:lnTo>
                <a:cubicBezTo>
                  <a:pt x="103857" y="5107652"/>
                  <a:pt x="101934" y="5126764"/>
                  <a:pt x="111553" y="5140172"/>
                </a:cubicBezTo>
                <a:cubicBezTo>
                  <a:pt x="117805" y="5147588"/>
                  <a:pt x="126462" y="5151582"/>
                  <a:pt x="135601" y="5151582"/>
                </a:cubicBezTo>
                <a:cubicBezTo>
                  <a:pt x="142334" y="5151582"/>
                  <a:pt x="149067" y="5149300"/>
                  <a:pt x="154358" y="5145021"/>
                </a:cubicBezTo>
                <a:lnTo>
                  <a:pt x="295758" y="5032912"/>
                </a:lnTo>
                <a:cubicBezTo>
                  <a:pt x="309224" y="5022642"/>
                  <a:pt x="311148" y="5003815"/>
                  <a:pt x="301048" y="4990693"/>
                </a:cubicBezTo>
                <a:cubicBezTo>
                  <a:pt x="295758" y="4983989"/>
                  <a:pt x="288303" y="4980138"/>
                  <a:pt x="280548" y="4979247"/>
                </a:cubicBezTo>
                <a:close/>
                <a:moveTo>
                  <a:pt x="563829" y="4755600"/>
                </a:moveTo>
                <a:cubicBezTo>
                  <a:pt x="556074" y="4754708"/>
                  <a:pt x="548018" y="4756777"/>
                  <a:pt x="541525" y="4761911"/>
                </a:cubicBezTo>
                <a:lnTo>
                  <a:pt x="400124" y="4873735"/>
                </a:lnTo>
                <a:cubicBezTo>
                  <a:pt x="386658" y="4884290"/>
                  <a:pt x="384734" y="4903117"/>
                  <a:pt x="394834" y="4916239"/>
                </a:cubicBezTo>
                <a:cubicBezTo>
                  <a:pt x="401086" y="4923941"/>
                  <a:pt x="409744" y="4927935"/>
                  <a:pt x="418882" y="4927935"/>
                </a:cubicBezTo>
                <a:cubicBezTo>
                  <a:pt x="425615" y="4927935"/>
                  <a:pt x="432349" y="4925653"/>
                  <a:pt x="437639" y="4921089"/>
                </a:cubicBezTo>
                <a:lnTo>
                  <a:pt x="579039" y="4809265"/>
                </a:lnTo>
                <a:cubicBezTo>
                  <a:pt x="592506" y="4798995"/>
                  <a:pt x="594429" y="4780168"/>
                  <a:pt x="584330" y="4767046"/>
                </a:cubicBezTo>
                <a:cubicBezTo>
                  <a:pt x="579039" y="4760342"/>
                  <a:pt x="571584" y="4756491"/>
                  <a:pt x="563829" y="4755600"/>
                </a:cubicBezTo>
                <a:close/>
                <a:moveTo>
                  <a:pt x="846629" y="4532238"/>
                </a:moveTo>
                <a:cubicBezTo>
                  <a:pt x="838874" y="4531347"/>
                  <a:pt x="830818" y="4533415"/>
                  <a:pt x="824325" y="4538549"/>
                </a:cubicBezTo>
                <a:lnTo>
                  <a:pt x="682925" y="4650373"/>
                </a:lnTo>
                <a:cubicBezTo>
                  <a:pt x="669939" y="4660643"/>
                  <a:pt x="667534" y="4679756"/>
                  <a:pt x="678116" y="4692877"/>
                </a:cubicBezTo>
                <a:cubicBezTo>
                  <a:pt x="683887" y="4700579"/>
                  <a:pt x="692544" y="4704573"/>
                  <a:pt x="701682" y="4704573"/>
                </a:cubicBezTo>
                <a:cubicBezTo>
                  <a:pt x="708415" y="4704573"/>
                  <a:pt x="715149" y="4702291"/>
                  <a:pt x="720439" y="4697727"/>
                </a:cubicBezTo>
                <a:lnTo>
                  <a:pt x="861840" y="4585903"/>
                </a:lnTo>
                <a:cubicBezTo>
                  <a:pt x="875306" y="4575634"/>
                  <a:pt x="877230" y="4556806"/>
                  <a:pt x="867130" y="4543684"/>
                </a:cubicBezTo>
                <a:cubicBezTo>
                  <a:pt x="861839" y="4536981"/>
                  <a:pt x="854385" y="4533130"/>
                  <a:pt x="846629" y="4532238"/>
                </a:cubicBezTo>
                <a:close/>
                <a:moveTo>
                  <a:pt x="1129670" y="4308877"/>
                </a:moveTo>
                <a:cubicBezTo>
                  <a:pt x="1122035" y="4307985"/>
                  <a:pt x="1114099" y="4310053"/>
                  <a:pt x="1107607" y="4315188"/>
                </a:cubicBezTo>
                <a:lnTo>
                  <a:pt x="966206" y="4427011"/>
                </a:lnTo>
                <a:cubicBezTo>
                  <a:pt x="953220" y="4437281"/>
                  <a:pt x="950816" y="4456394"/>
                  <a:pt x="960916" y="4469516"/>
                </a:cubicBezTo>
                <a:cubicBezTo>
                  <a:pt x="966687" y="4477218"/>
                  <a:pt x="975825" y="4481211"/>
                  <a:pt x="984964" y="4481211"/>
                </a:cubicBezTo>
                <a:cubicBezTo>
                  <a:pt x="991216" y="4481211"/>
                  <a:pt x="997949" y="4478929"/>
                  <a:pt x="1003240" y="4474365"/>
                </a:cubicBezTo>
                <a:lnTo>
                  <a:pt x="1145121" y="4362542"/>
                </a:lnTo>
                <a:cubicBezTo>
                  <a:pt x="1158106" y="4352272"/>
                  <a:pt x="1160511" y="4333159"/>
                  <a:pt x="1149930" y="4320323"/>
                </a:cubicBezTo>
                <a:cubicBezTo>
                  <a:pt x="1144640" y="4313619"/>
                  <a:pt x="1137305" y="4309768"/>
                  <a:pt x="1129670" y="4308877"/>
                </a:cubicBezTo>
                <a:close/>
                <a:moveTo>
                  <a:pt x="1412951" y="4085515"/>
                </a:moveTo>
                <a:cubicBezTo>
                  <a:pt x="1405316" y="4084623"/>
                  <a:pt x="1397381" y="4086692"/>
                  <a:pt x="1390888" y="4091826"/>
                </a:cubicBezTo>
                <a:lnTo>
                  <a:pt x="1249007" y="4203650"/>
                </a:lnTo>
                <a:cubicBezTo>
                  <a:pt x="1236021" y="4213919"/>
                  <a:pt x="1233616" y="4233032"/>
                  <a:pt x="1244197" y="4246154"/>
                </a:cubicBezTo>
                <a:cubicBezTo>
                  <a:pt x="1249968" y="4253856"/>
                  <a:pt x="1259107" y="4257850"/>
                  <a:pt x="1267763" y="4257850"/>
                </a:cubicBezTo>
                <a:cubicBezTo>
                  <a:pt x="1274497" y="4257850"/>
                  <a:pt x="1281230" y="4255568"/>
                  <a:pt x="1286521" y="4251003"/>
                </a:cubicBezTo>
                <a:lnTo>
                  <a:pt x="1427921" y="4139180"/>
                </a:lnTo>
                <a:cubicBezTo>
                  <a:pt x="1441388" y="4128910"/>
                  <a:pt x="1443793" y="4109798"/>
                  <a:pt x="1433212" y="4096961"/>
                </a:cubicBezTo>
                <a:cubicBezTo>
                  <a:pt x="1427921" y="4090257"/>
                  <a:pt x="1420587" y="4086406"/>
                  <a:pt x="1412951" y="4085515"/>
                </a:cubicBezTo>
                <a:close/>
                <a:moveTo>
                  <a:pt x="1695752" y="3861868"/>
                </a:moveTo>
                <a:cubicBezTo>
                  <a:pt x="1688117" y="3860976"/>
                  <a:pt x="1680181" y="3863045"/>
                  <a:pt x="1673688" y="3868179"/>
                </a:cubicBezTo>
                <a:lnTo>
                  <a:pt x="1532288" y="3980003"/>
                </a:lnTo>
                <a:cubicBezTo>
                  <a:pt x="1519302" y="3990557"/>
                  <a:pt x="1516897" y="4009385"/>
                  <a:pt x="1526997" y="4022507"/>
                </a:cubicBezTo>
                <a:cubicBezTo>
                  <a:pt x="1533250" y="4030209"/>
                  <a:pt x="1541907" y="4033918"/>
                  <a:pt x="1551045" y="4033918"/>
                </a:cubicBezTo>
                <a:cubicBezTo>
                  <a:pt x="1557297" y="4033918"/>
                  <a:pt x="1564031" y="4031921"/>
                  <a:pt x="1569802" y="4027356"/>
                </a:cubicBezTo>
                <a:lnTo>
                  <a:pt x="1711202" y="3915533"/>
                </a:lnTo>
                <a:cubicBezTo>
                  <a:pt x="1724188" y="3905263"/>
                  <a:pt x="1726593" y="3886151"/>
                  <a:pt x="1716012" y="3873314"/>
                </a:cubicBezTo>
                <a:cubicBezTo>
                  <a:pt x="1710721" y="3866610"/>
                  <a:pt x="1703387" y="3862759"/>
                  <a:pt x="1695752" y="3861868"/>
                </a:cubicBezTo>
                <a:close/>
                <a:moveTo>
                  <a:pt x="1978793" y="3638506"/>
                </a:moveTo>
                <a:cubicBezTo>
                  <a:pt x="1971037" y="3637615"/>
                  <a:pt x="1962981" y="3639683"/>
                  <a:pt x="1956488" y="3644817"/>
                </a:cubicBezTo>
                <a:lnTo>
                  <a:pt x="1815088" y="3756641"/>
                </a:lnTo>
                <a:cubicBezTo>
                  <a:pt x="1802102" y="3766910"/>
                  <a:pt x="1800179" y="3786023"/>
                  <a:pt x="1809798" y="3799145"/>
                </a:cubicBezTo>
                <a:cubicBezTo>
                  <a:pt x="1816050" y="3806848"/>
                  <a:pt x="1824707" y="3810556"/>
                  <a:pt x="1833845" y="3810556"/>
                </a:cubicBezTo>
                <a:cubicBezTo>
                  <a:pt x="1840579" y="3810556"/>
                  <a:pt x="1847312" y="3808559"/>
                  <a:pt x="1852603" y="3803995"/>
                </a:cubicBezTo>
                <a:lnTo>
                  <a:pt x="1994003" y="3692171"/>
                </a:lnTo>
                <a:cubicBezTo>
                  <a:pt x="2007469" y="3681902"/>
                  <a:pt x="2009393" y="3662790"/>
                  <a:pt x="1999293" y="3649952"/>
                </a:cubicBezTo>
                <a:cubicBezTo>
                  <a:pt x="1994003" y="3643249"/>
                  <a:pt x="1986548" y="3639398"/>
                  <a:pt x="1978793" y="3638506"/>
                </a:cubicBezTo>
                <a:close/>
                <a:moveTo>
                  <a:pt x="2262074" y="3415145"/>
                </a:moveTo>
                <a:cubicBezTo>
                  <a:pt x="2254319" y="3414253"/>
                  <a:pt x="2246263" y="3416322"/>
                  <a:pt x="2239770" y="3421457"/>
                </a:cubicBezTo>
                <a:lnTo>
                  <a:pt x="2098370" y="3533279"/>
                </a:lnTo>
                <a:cubicBezTo>
                  <a:pt x="2084903" y="3543549"/>
                  <a:pt x="2082979" y="3562376"/>
                  <a:pt x="2093079" y="3575784"/>
                </a:cubicBezTo>
                <a:cubicBezTo>
                  <a:pt x="2099331" y="3583486"/>
                  <a:pt x="2107989" y="3587194"/>
                  <a:pt x="2117127" y="3587194"/>
                </a:cubicBezTo>
                <a:cubicBezTo>
                  <a:pt x="2123860" y="3587194"/>
                  <a:pt x="2130112" y="3585197"/>
                  <a:pt x="2135884" y="3580633"/>
                </a:cubicBezTo>
                <a:lnTo>
                  <a:pt x="2277284" y="3468810"/>
                </a:lnTo>
                <a:cubicBezTo>
                  <a:pt x="2290751" y="3458541"/>
                  <a:pt x="2292675" y="3439428"/>
                  <a:pt x="2282575" y="3426591"/>
                </a:cubicBezTo>
                <a:cubicBezTo>
                  <a:pt x="2277284" y="3419887"/>
                  <a:pt x="2269829" y="3416036"/>
                  <a:pt x="2262074" y="3415145"/>
                </a:cubicBezTo>
                <a:close/>
                <a:moveTo>
                  <a:pt x="2544874" y="3191783"/>
                </a:moveTo>
                <a:cubicBezTo>
                  <a:pt x="2537119" y="3190891"/>
                  <a:pt x="2529063" y="3192960"/>
                  <a:pt x="2522570" y="3198095"/>
                </a:cubicBezTo>
                <a:lnTo>
                  <a:pt x="2381170" y="3309918"/>
                </a:lnTo>
                <a:cubicBezTo>
                  <a:pt x="2368184" y="3320187"/>
                  <a:pt x="2365780" y="3339014"/>
                  <a:pt x="2375880" y="3352422"/>
                </a:cubicBezTo>
                <a:cubicBezTo>
                  <a:pt x="2382132" y="3360124"/>
                  <a:pt x="2390789" y="3363832"/>
                  <a:pt x="2399927" y="3363832"/>
                </a:cubicBezTo>
                <a:cubicBezTo>
                  <a:pt x="2406661" y="3363832"/>
                  <a:pt x="2413394" y="3361836"/>
                  <a:pt x="2418684" y="3357271"/>
                </a:cubicBezTo>
                <a:lnTo>
                  <a:pt x="2560085" y="3245448"/>
                </a:lnTo>
                <a:cubicBezTo>
                  <a:pt x="2573551" y="3235179"/>
                  <a:pt x="2575475" y="3216066"/>
                  <a:pt x="2565375" y="3203230"/>
                </a:cubicBezTo>
                <a:cubicBezTo>
                  <a:pt x="2560085" y="3196525"/>
                  <a:pt x="2552630" y="3192674"/>
                  <a:pt x="2544874" y="3191783"/>
                </a:cubicBezTo>
                <a:close/>
                <a:moveTo>
                  <a:pt x="2828155" y="2968421"/>
                </a:moveTo>
                <a:cubicBezTo>
                  <a:pt x="2820400" y="2967530"/>
                  <a:pt x="2812344" y="2969598"/>
                  <a:pt x="2805852" y="2974733"/>
                </a:cubicBezTo>
                <a:lnTo>
                  <a:pt x="2664451" y="3086557"/>
                </a:lnTo>
                <a:cubicBezTo>
                  <a:pt x="2659642" y="3089979"/>
                  <a:pt x="2656756" y="3094829"/>
                  <a:pt x="2654832" y="3100249"/>
                </a:cubicBezTo>
                <a:cubicBezTo>
                  <a:pt x="2649542" y="3103386"/>
                  <a:pt x="2643289" y="3106524"/>
                  <a:pt x="2637999" y="3109377"/>
                </a:cubicBezTo>
                <a:cubicBezTo>
                  <a:pt x="2623089" y="3117364"/>
                  <a:pt x="2617799" y="3135621"/>
                  <a:pt x="2625975" y="3150170"/>
                </a:cubicBezTo>
                <a:cubicBezTo>
                  <a:pt x="2631266" y="3160439"/>
                  <a:pt x="2641847" y="3166145"/>
                  <a:pt x="2652428" y="3166145"/>
                </a:cubicBezTo>
                <a:cubicBezTo>
                  <a:pt x="2657237" y="3166145"/>
                  <a:pt x="2662528" y="3165004"/>
                  <a:pt x="2666856" y="3162721"/>
                </a:cubicBezTo>
                <a:cubicBezTo>
                  <a:pt x="2712066" y="3138475"/>
                  <a:pt x="2765932" y="3111659"/>
                  <a:pt x="2827013" y="3083133"/>
                </a:cubicBezTo>
                <a:cubicBezTo>
                  <a:pt x="2841923" y="3076286"/>
                  <a:pt x="2848656" y="3058030"/>
                  <a:pt x="2841442" y="3042911"/>
                </a:cubicBezTo>
                <a:cubicBezTo>
                  <a:pt x="2839518" y="3038061"/>
                  <a:pt x="2835671" y="3034353"/>
                  <a:pt x="2831342" y="3031501"/>
                </a:cubicBezTo>
                <a:lnTo>
                  <a:pt x="2843366" y="3022087"/>
                </a:lnTo>
                <a:cubicBezTo>
                  <a:pt x="2856833" y="3011817"/>
                  <a:pt x="2858756" y="2992704"/>
                  <a:pt x="2848656" y="2979868"/>
                </a:cubicBezTo>
                <a:cubicBezTo>
                  <a:pt x="2843366" y="2973164"/>
                  <a:pt x="2835911" y="2969313"/>
                  <a:pt x="2828155" y="2968421"/>
                </a:cubicBezTo>
                <a:close/>
                <a:moveTo>
                  <a:pt x="3134823" y="2884304"/>
                </a:moveTo>
                <a:cubicBezTo>
                  <a:pt x="3076147" y="2907981"/>
                  <a:pt x="3020357" y="2931372"/>
                  <a:pt x="2967452" y="2953908"/>
                </a:cubicBezTo>
                <a:cubicBezTo>
                  <a:pt x="2952061" y="2960755"/>
                  <a:pt x="2944847" y="2978441"/>
                  <a:pt x="2951099" y="2993275"/>
                </a:cubicBezTo>
                <a:cubicBezTo>
                  <a:pt x="2955909" y="3004970"/>
                  <a:pt x="2967452" y="3011817"/>
                  <a:pt x="2978995" y="3011817"/>
                </a:cubicBezTo>
                <a:cubicBezTo>
                  <a:pt x="2982842" y="3011817"/>
                  <a:pt x="2987171" y="3010961"/>
                  <a:pt x="2991018" y="3009249"/>
                </a:cubicBezTo>
                <a:cubicBezTo>
                  <a:pt x="3043442" y="2986999"/>
                  <a:pt x="3099233" y="2963607"/>
                  <a:pt x="3157428" y="2940216"/>
                </a:cubicBezTo>
                <a:cubicBezTo>
                  <a:pt x="3172819" y="2933940"/>
                  <a:pt x="3180514" y="2916253"/>
                  <a:pt x="3174262" y="2900850"/>
                </a:cubicBezTo>
                <a:cubicBezTo>
                  <a:pt x="3168009" y="2885445"/>
                  <a:pt x="3150214" y="2877743"/>
                  <a:pt x="3134823" y="2884304"/>
                </a:cubicBezTo>
                <a:close/>
                <a:moveTo>
                  <a:pt x="3471971" y="2753082"/>
                </a:moveTo>
                <a:cubicBezTo>
                  <a:pt x="3414257" y="2774762"/>
                  <a:pt x="3357986" y="2796442"/>
                  <a:pt x="3303157" y="2817837"/>
                </a:cubicBezTo>
                <a:cubicBezTo>
                  <a:pt x="3287766" y="2823828"/>
                  <a:pt x="3280071" y="2841230"/>
                  <a:pt x="3286324" y="2856918"/>
                </a:cubicBezTo>
                <a:cubicBezTo>
                  <a:pt x="3290652" y="2869186"/>
                  <a:pt x="3302195" y="2876316"/>
                  <a:pt x="3314219" y="2876316"/>
                </a:cubicBezTo>
                <a:cubicBezTo>
                  <a:pt x="3318067" y="2876316"/>
                  <a:pt x="3321433" y="2875746"/>
                  <a:pt x="3325281" y="2874320"/>
                </a:cubicBezTo>
                <a:cubicBezTo>
                  <a:pt x="3379628" y="2852925"/>
                  <a:pt x="3435900" y="2831245"/>
                  <a:pt x="3493614" y="2809565"/>
                </a:cubicBezTo>
                <a:cubicBezTo>
                  <a:pt x="3509005" y="2803575"/>
                  <a:pt x="3517181" y="2785888"/>
                  <a:pt x="3510929" y="2770484"/>
                </a:cubicBezTo>
                <a:cubicBezTo>
                  <a:pt x="3505157" y="2755079"/>
                  <a:pt x="3487843" y="2747092"/>
                  <a:pt x="3471971" y="2753082"/>
                </a:cubicBezTo>
                <a:close/>
                <a:moveTo>
                  <a:pt x="3091477" y="2713466"/>
                </a:moveTo>
                <a:cubicBezTo>
                  <a:pt x="3083842" y="2714572"/>
                  <a:pt x="3076628" y="2718565"/>
                  <a:pt x="3071819" y="2725126"/>
                </a:cubicBezTo>
                <a:cubicBezTo>
                  <a:pt x="3041519" y="2765349"/>
                  <a:pt x="3010257" y="2803290"/>
                  <a:pt x="2978995" y="2837806"/>
                </a:cubicBezTo>
                <a:lnTo>
                  <a:pt x="2947252" y="2862909"/>
                </a:lnTo>
                <a:cubicBezTo>
                  <a:pt x="2934266" y="2873179"/>
                  <a:pt x="2931861" y="2892007"/>
                  <a:pt x="2941961" y="2905128"/>
                </a:cubicBezTo>
                <a:cubicBezTo>
                  <a:pt x="2947733" y="2912545"/>
                  <a:pt x="2956871" y="2916539"/>
                  <a:pt x="2966009" y="2916539"/>
                </a:cubicBezTo>
                <a:cubicBezTo>
                  <a:pt x="2971780" y="2916539"/>
                  <a:pt x="2978033" y="2914542"/>
                  <a:pt x="2983323" y="2910549"/>
                </a:cubicBezTo>
                <a:cubicBezTo>
                  <a:pt x="2990057" y="2909978"/>
                  <a:pt x="2996790" y="2907125"/>
                  <a:pt x="3001599" y="2901990"/>
                </a:cubicBezTo>
                <a:cubicBezTo>
                  <a:pt x="3007852" y="2895429"/>
                  <a:pt x="3013623" y="2888868"/>
                  <a:pt x="3019876" y="2882022"/>
                </a:cubicBezTo>
                <a:lnTo>
                  <a:pt x="3126166" y="2798440"/>
                </a:lnTo>
                <a:cubicBezTo>
                  <a:pt x="3139152" y="2788170"/>
                  <a:pt x="3141557" y="2769057"/>
                  <a:pt x="3130976" y="2755935"/>
                </a:cubicBezTo>
                <a:cubicBezTo>
                  <a:pt x="3129533" y="2753938"/>
                  <a:pt x="3127128" y="2752513"/>
                  <a:pt x="3125204" y="2750800"/>
                </a:cubicBezTo>
                <a:cubicBezTo>
                  <a:pt x="3127609" y="2739390"/>
                  <a:pt x="3123761" y="2726838"/>
                  <a:pt x="3113661" y="2719136"/>
                </a:cubicBezTo>
                <a:cubicBezTo>
                  <a:pt x="3107168" y="2714144"/>
                  <a:pt x="3099113" y="2712361"/>
                  <a:pt x="3091477" y="2713466"/>
                </a:cubicBezTo>
                <a:close/>
                <a:moveTo>
                  <a:pt x="3812005" y="2627852"/>
                </a:moveTo>
                <a:cubicBezTo>
                  <a:pt x="3754291" y="2648676"/>
                  <a:pt x="3697538" y="2669216"/>
                  <a:pt x="3641748" y="2689754"/>
                </a:cubicBezTo>
                <a:cubicBezTo>
                  <a:pt x="3626357" y="2695744"/>
                  <a:pt x="3618181" y="2712860"/>
                  <a:pt x="3623953" y="2728264"/>
                </a:cubicBezTo>
                <a:cubicBezTo>
                  <a:pt x="3628281" y="2740531"/>
                  <a:pt x="3639824" y="2748234"/>
                  <a:pt x="3652329" y="2748234"/>
                </a:cubicBezTo>
                <a:cubicBezTo>
                  <a:pt x="3655696" y="2748234"/>
                  <a:pt x="3659543" y="2747663"/>
                  <a:pt x="3662910" y="2746521"/>
                </a:cubicBezTo>
                <a:cubicBezTo>
                  <a:pt x="3718219" y="2726268"/>
                  <a:pt x="3774491" y="2705729"/>
                  <a:pt x="3832205" y="2684619"/>
                </a:cubicBezTo>
                <a:cubicBezTo>
                  <a:pt x="3848077" y="2678914"/>
                  <a:pt x="3856253" y="2661798"/>
                  <a:pt x="3850481" y="2646108"/>
                </a:cubicBezTo>
                <a:cubicBezTo>
                  <a:pt x="3844710" y="2630419"/>
                  <a:pt x="3827396" y="2622146"/>
                  <a:pt x="3812005" y="2627852"/>
                </a:cubicBezTo>
                <a:close/>
                <a:moveTo>
                  <a:pt x="3393997" y="2521234"/>
                </a:moveTo>
                <a:cubicBezTo>
                  <a:pt x="3386362" y="2520307"/>
                  <a:pt x="3378426" y="2522304"/>
                  <a:pt x="3371933" y="2527439"/>
                </a:cubicBezTo>
                <a:lnTo>
                  <a:pt x="3230052" y="2639262"/>
                </a:lnTo>
                <a:cubicBezTo>
                  <a:pt x="3217066" y="2649532"/>
                  <a:pt x="3214662" y="2668645"/>
                  <a:pt x="3225243" y="2682052"/>
                </a:cubicBezTo>
                <a:cubicBezTo>
                  <a:pt x="3231014" y="2689469"/>
                  <a:pt x="3240152" y="2693462"/>
                  <a:pt x="3248809" y="2693462"/>
                </a:cubicBezTo>
                <a:cubicBezTo>
                  <a:pt x="3255543" y="2693462"/>
                  <a:pt x="3262276" y="2691466"/>
                  <a:pt x="3267566" y="2686902"/>
                </a:cubicBezTo>
                <a:lnTo>
                  <a:pt x="3409448" y="2575078"/>
                </a:lnTo>
                <a:cubicBezTo>
                  <a:pt x="3422433" y="2564808"/>
                  <a:pt x="3424838" y="2545696"/>
                  <a:pt x="3414257" y="2532574"/>
                </a:cubicBezTo>
                <a:cubicBezTo>
                  <a:pt x="3408967" y="2526012"/>
                  <a:pt x="3401632" y="2522161"/>
                  <a:pt x="3393997" y="2521234"/>
                </a:cubicBezTo>
                <a:close/>
                <a:moveTo>
                  <a:pt x="4152520" y="2507185"/>
                </a:moveTo>
                <a:cubicBezTo>
                  <a:pt x="4095287" y="2527153"/>
                  <a:pt x="4038053" y="2547122"/>
                  <a:pt x="3981782" y="2567091"/>
                </a:cubicBezTo>
                <a:cubicBezTo>
                  <a:pt x="3966391" y="2572511"/>
                  <a:pt x="3958215" y="2589912"/>
                  <a:pt x="3963505" y="2605886"/>
                </a:cubicBezTo>
                <a:cubicBezTo>
                  <a:pt x="3967834" y="2618153"/>
                  <a:pt x="3979377" y="2626140"/>
                  <a:pt x="3991882" y="2626140"/>
                </a:cubicBezTo>
                <a:cubicBezTo>
                  <a:pt x="3995248" y="2626140"/>
                  <a:pt x="3998615" y="2625570"/>
                  <a:pt x="4001982" y="2624143"/>
                </a:cubicBezTo>
                <a:cubicBezTo>
                  <a:pt x="4057772" y="2604460"/>
                  <a:pt x="4114525" y="2584492"/>
                  <a:pt x="4172239" y="2564523"/>
                </a:cubicBezTo>
                <a:cubicBezTo>
                  <a:pt x="4188110" y="2559103"/>
                  <a:pt x="4196287" y="2541702"/>
                  <a:pt x="4190996" y="2526013"/>
                </a:cubicBezTo>
                <a:cubicBezTo>
                  <a:pt x="4185225" y="2510038"/>
                  <a:pt x="4168391" y="2501765"/>
                  <a:pt x="4152520" y="2507185"/>
                </a:cubicBezTo>
                <a:close/>
                <a:moveTo>
                  <a:pt x="3279530" y="2409482"/>
                </a:moveTo>
                <a:cubicBezTo>
                  <a:pt x="3272135" y="2411693"/>
                  <a:pt x="3265643" y="2416756"/>
                  <a:pt x="3261795" y="2424173"/>
                </a:cubicBezTo>
                <a:cubicBezTo>
                  <a:pt x="3232457" y="2478659"/>
                  <a:pt x="3202638" y="2530577"/>
                  <a:pt x="3172338" y="2578501"/>
                </a:cubicBezTo>
                <a:cubicBezTo>
                  <a:pt x="3163681" y="2592764"/>
                  <a:pt x="3167528" y="2611592"/>
                  <a:pt x="3181957" y="2620435"/>
                </a:cubicBezTo>
                <a:cubicBezTo>
                  <a:pt x="3186766" y="2623288"/>
                  <a:pt x="3192538" y="2624999"/>
                  <a:pt x="3197828" y="2624999"/>
                </a:cubicBezTo>
                <a:cubicBezTo>
                  <a:pt x="3207928" y="2624999"/>
                  <a:pt x="3218028" y="2619864"/>
                  <a:pt x="3223800" y="2610736"/>
                </a:cubicBezTo>
                <a:cubicBezTo>
                  <a:pt x="3254581" y="2561385"/>
                  <a:pt x="3284881" y="2508326"/>
                  <a:pt x="3314700" y="2452699"/>
                </a:cubicBezTo>
                <a:cubicBezTo>
                  <a:pt x="3322876" y="2438151"/>
                  <a:pt x="3317105" y="2419609"/>
                  <a:pt x="3302676" y="2411907"/>
                </a:cubicBezTo>
                <a:cubicBezTo>
                  <a:pt x="3295221" y="2407913"/>
                  <a:pt x="3286925" y="2407271"/>
                  <a:pt x="3279530" y="2409482"/>
                </a:cubicBezTo>
                <a:close/>
                <a:moveTo>
                  <a:pt x="4494478" y="2389656"/>
                </a:moveTo>
                <a:cubicBezTo>
                  <a:pt x="4437244" y="2409054"/>
                  <a:pt x="4380492" y="2428738"/>
                  <a:pt x="4323739" y="2448135"/>
                </a:cubicBezTo>
                <a:cubicBezTo>
                  <a:pt x="4307868" y="2453555"/>
                  <a:pt x="4299211" y="2470671"/>
                  <a:pt x="4304501" y="2486361"/>
                </a:cubicBezTo>
                <a:cubicBezTo>
                  <a:pt x="4308830" y="2499197"/>
                  <a:pt x="4320373" y="2506900"/>
                  <a:pt x="4333358" y="2506900"/>
                </a:cubicBezTo>
                <a:cubicBezTo>
                  <a:pt x="4336725" y="2506900"/>
                  <a:pt x="4340092" y="2506615"/>
                  <a:pt x="4342977" y="2505474"/>
                </a:cubicBezTo>
                <a:cubicBezTo>
                  <a:pt x="4399730" y="2486076"/>
                  <a:pt x="4456963" y="2466392"/>
                  <a:pt x="4514197" y="2447280"/>
                </a:cubicBezTo>
                <a:cubicBezTo>
                  <a:pt x="4530068" y="2441574"/>
                  <a:pt x="4538244" y="2424458"/>
                  <a:pt x="4532954" y="2408769"/>
                </a:cubicBezTo>
                <a:cubicBezTo>
                  <a:pt x="4527663" y="2392794"/>
                  <a:pt x="4510349" y="2384236"/>
                  <a:pt x="4494478" y="2389656"/>
                </a:cubicBezTo>
                <a:close/>
                <a:moveTo>
                  <a:pt x="3676797" y="2297873"/>
                </a:moveTo>
                <a:cubicBezTo>
                  <a:pt x="3669162" y="2296946"/>
                  <a:pt x="3661226" y="2298942"/>
                  <a:pt x="3654734" y="2304077"/>
                </a:cubicBezTo>
                <a:lnTo>
                  <a:pt x="3513333" y="2415901"/>
                </a:lnTo>
                <a:cubicBezTo>
                  <a:pt x="3499867" y="2426170"/>
                  <a:pt x="3497943" y="2445283"/>
                  <a:pt x="3508043" y="2458405"/>
                </a:cubicBezTo>
                <a:cubicBezTo>
                  <a:pt x="3514295" y="2465822"/>
                  <a:pt x="3522952" y="2469816"/>
                  <a:pt x="3532091" y="2469816"/>
                </a:cubicBezTo>
                <a:cubicBezTo>
                  <a:pt x="3538343" y="2469816"/>
                  <a:pt x="3545076" y="2467819"/>
                  <a:pt x="3550848" y="2463540"/>
                </a:cubicBezTo>
                <a:lnTo>
                  <a:pt x="3692248" y="2351716"/>
                </a:lnTo>
                <a:cubicBezTo>
                  <a:pt x="3705234" y="2341447"/>
                  <a:pt x="3707638" y="2322334"/>
                  <a:pt x="3697057" y="2309212"/>
                </a:cubicBezTo>
                <a:cubicBezTo>
                  <a:pt x="3691767" y="2302651"/>
                  <a:pt x="3684432" y="2298800"/>
                  <a:pt x="3676797" y="2297873"/>
                </a:cubicBezTo>
                <a:close/>
                <a:moveTo>
                  <a:pt x="4836916" y="2274980"/>
                </a:moveTo>
                <a:cubicBezTo>
                  <a:pt x="4780164" y="2293808"/>
                  <a:pt x="4722930" y="2312920"/>
                  <a:pt x="4665697" y="2332033"/>
                </a:cubicBezTo>
                <a:cubicBezTo>
                  <a:pt x="4649825" y="2337453"/>
                  <a:pt x="4641649" y="2354284"/>
                  <a:pt x="4646459" y="2369973"/>
                </a:cubicBezTo>
                <a:cubicBezTo>
                  <a:pt x="4650787" y="2382810"/>
                  <a:pt x="4662330" y="2390512"/>
                  <a:pt x="4675316" y="2390512"/>
                </a:cubicBezTo>
                <a:cubicBezTo>
                  <a:pt x="4678202" y="2390512"/>
                  <a:pt x="4681568" y="2390227"/>
                  <a:pt x="4684935" y="2389086"/>
                </a:cubicBezTo>
                <a:cubicBezTo>
                  <a:pt x="4741687" y="2369973"/>
                  <a:pt x="4798921" y="2351146"/>
                  <a:pt x="4856154" y="2332033"/>
                </a:cubicBezTo>
                <a:cubicBezTo>
                  <a:pt x="4872026" y="2326898"/>
                  <a:pt x="4880202" y="2309497"/>
                  <a:pt x="4875392" y="2293808"/>
                </a:cubicBezTo>
                <a:cubicBezTo>
                  <a:pt x="4870102" y="2278118"/>
                  <a:pt x="4852788" y="2269275"/>
                  <a:pt x="4836916" y="2274980"/>
                </a:cubicBezTo>
                <a:close/>
                <a:moveTo>
                  <a:pt x="5180317" y="2161730"/>
                </a:moveTo>
                <a:cubicBezTo>
                  <a:pt x="5123564" y="2180273"/>
                  <a:pt x="5066331" y="2199100"/>
                  <a:pt x="5008616" y="2217927"/>
                </a:cubicBezTo>
                <a:cubicBezTo>
                  <a:pt x="4992745" y="2223062"/>
                  <a:pt x="4984088" y="2240463"/>
                  <a:pt x="4989378" y="2256153"/>
                </a:cubicBezTo>
                <a:cubicBezTo>
                  <a:pt x="4993707" y="2268704"/>
                  <a:pt x="5005250" y="2276977"/>
                  <a:pt x="5018235" y="2276977"/>
                </a:cubicBezTo>
                <a:cubicBezTo>
                  <a:pt x="5021121" y="2276977"/>
                  <a:pt x="5024488" y="2276407"/>
                  <a:pt x="5027373" y="2275551"/>
                </a:cubicBezTo>
                <a:cubicBezTo>
                  <a:pt x="5085088" y="2256723"/>
                  <a:pt x="5142321" y="2237896"/>
                  <a:pt x="5199074" y="2219354"/>
                </a:cubicBezTo>
                <a:cubicBezTo>
                  <a:pt x="5214945" y="2214219"/>
                  <a:pt x="5223602" y="2197103"/>
                  <a:pt x="5218793" y="2181128"/>
                </a:cubicBezTo>
                <a:cubicBezTo>
                  <a:pt x="5213502" y="2165439"/>
                  <a:pt x="5196669" y="2156596"/>
                  <a:pt x="5180317" y="2161730"/>
                </a:cubicBezTo>
                <a:close/>
                <a:moveTo>
                  <a:pt x="3430609" y="2084139"/>
                </a:moveTo>
                <a:cubicBezTo>
                  <a:pt x="3423395" y="2087062"/>
                  <a:pt x="3417383" y="2092696"/>
                  <a:pt x="3414257" y="2100399"/>
                </a:cubicBezTo>
                <a:cubicBezTo>
                  <a:pt x="3390690" y="2156881"/>
                  <a:pt x="3366162" y="2212222"/>
                  <a:pt x="3341633" y="2264711"/>
                </a:cubicBezTo>
                <a:cubicBezTo>
                  <a:pt x="3334900" y="2279830"/>
                  <a:pt x="3341152" y="2297801"/>
                  <a:pt x="3356543" y="2304648"/>
                </a:cubicBezTo>
                <a:cubicBezTo>
                  <a:pt x="3360390" y="2306645"/>
                  <a:pt x="3364719" y="2307500"/>
                  <a:pt x="3369048" y="2307500"/>
                </a:cubicBezTo>
                <a:cubicBezTo>
                  <a:pt x="3380590" y="2307500"/>
                  <a:pt x="3391171" y="2300939"/>
                  <a:pt x="3396462" y="2290099"/>
                </a:cubicBezTo>
                <a:cubicBezTo>
                  <a:pt x="3421471" y="2236755"/>
                  <a:pt x="3446000" y="2180558"/>
                  <a:pt x="3470048" y="2123505"/>
                </a:cubicBezTo>
                <a:cubicBezTo>
                  <a:pt x="3476781" y="2108101"/>
                  <a:pt x="3469567" y="2090414"/>
                  <a:pt x="3454176" y="2084139"/>
                </a:cubicBezTo>
                <a:cubicBezTo>
                  <a:pt x="3446240" y="2081001"/>
                  <a:pt x="3437824" y="2081215"/>
                  <a:pt x="3430609" y="2084139"/>
                </a:cubicBezTo>
                <a:close/>
                <a:moveTo>
                  <a:pt x="3960079" y="2074796"/>
                </a:moveTo>
                <a:cubicBezTo>
                  <a:pt x="3952443" y="2073869"/>
                  <a:pt x="3944508" y="2075866"/>
                  <a:pt x="3938015" y="2081001"/>
                </a:cubicBezTo>
                <a:lnTo>
                  <a:pt x="3796615" y="2192824"/>
                </a:lnTo>
                <a:cubicBezTo>
                  <a:pt x="3783148" y="2203094"/>
                  <a:pt x="3781224" y="2222206"/>
                  <a:pt x="3791324" y="2235329"/>
                </a:cubicBezTo>
                <a:cubicBezTo>
                  <a:pt x="3797096" y="2242745"/>
                  <a:pt x="3806234" y="2246739"/>
                  <a:pt x="3815372" y="2246739"/>
                </a:cubicBezTo>
                <a:cubicBezTo>
                  <a:pt x="3821624" y="2246739"/>
                  <a:pt x="3828358" y="2244742"/>
                  <a:pt x="3834129" y="2240178"/>
                </a:cubicBezTo>
                <a:lnTo>
                  <a:pt x="3975529" y="2128355"/>
                </a:lnTo>
                <a:cubicBezTo>
                  <a:pt x="3988515" y="2118085"/>
                  <a:pt x="3990439" y="2098972"/>
                  <a:pt x="3980339" y="2086135"/>
                </a:cubicBezTo>
                <a:cubicBezTo>
                  <a:pt x="3975048" y="2079574"/>
                  <a:pt x="3967714" y="2075723"/>
                  <a:pt x="3960079" y="2074796"/>
                </a:cubicBezTo>
                <a:close/>
                <a:moveTo>
                  <a:pt x="5524679" y="2050477"/>
                </a:moveTo>
                <a:cubicBezTo>
                  <a:pt x="5467446" y="2068734"/>
                  <a:pt x="5410212" y="2087277"/>
                  <a:pt x="5352498" y="2105819"/>
                </a:cubicBezTo>
                <a:cubicBezTo>
                  <a:pt x="5336626" y="2110953"/>
                  <a:pt x="5327488" y="2128069"/>
                  <a:pt x="5332779" y="2144329"/>
                </a:cubicBezTo>
                <a:cubicBezTo>
                  <a:pt x="5337107" y="2156881"/>
                  <a:pt x="5348650" y="2165154"/>
                  <a:pt x="5361636" y="2165154"/>
                </a:cubicBezTo>
                <a:cubicBezTo>
                  <a:pt x="5364522" y="2165154"/>
                  <a:pt x="5367888" y="2164583"/>
                  <a:pt x="5370774" y="2163727"/>
                </a:cubicBezTo>
                <a:cubicBezTo>
                  <a:pt x="5428969" y="2145185"/>
                  <a:pt x="5486203" y="2126358"/>
                  <a:pt x="5542955" y="2108386"/>
                </a:cubicBezTo>
                <a:cubicBezTo>
                  <a:pt x="5558827" y="2103251"/>
                  <a:pt x="5567484" y="2086135"/>
                  <a:pt x="5562674" y="2070161"/>
                </a:cubicBezTo>
                <a:cubicBezTo>
                  <a:pt x="5557384" y="2054186"/>
                  <a:pt x="5540550" y="2045343"/>
                  <a:pt x="5524679" y="2050477"/>
                </a:cubicBezTo>
                <a:close/>
                <a:moveTo>
                  <a:pt x="5868560" y="1940651"/>
                </a:moveTo>
                <a:cubicBezTo>
                  <a:pt x="5812289" y="1958337"/>
                  <a:pt x="5754574" y="1976879"/>
                  <a:pt x="5696379" y="1995136"/>
                </a:cubicBezTo>
                <a:cubicBezTo>
                  <a:pt x="5680508" y="2000271"/>
                  <a:pt x="5671851" y="2017387"/>
                  <a:pt x="5677141" y="2033362"/>
                </a:cubicBezTo>
                <a:cubicBezTo>
                  <a:pt x="5680989" y="2046484"/>
                  <a:pt x="5693012" y="2054471"/>
                  <a:pt x="5705998" y="2054471"/>
                </a:cubicBezTo>
                <a:cubicBezTo>
                  <a:pt x="5708884" y="2054471"/>
                  <a:pt x="5711770" y="2053901"/>
                  <a:pt x="5715136" y="2053045"/>
                </a:cubicBezTo>
                <a:cubicBezTo>
                  <a:pt x="5772851" y="2034503"/>
                  <a:pt x="5830565" y="2016246"/>
                  <a:pt x="5886837" y="1998274"/>
                </a:cubicBezTo>
                <a:cubicBezTo>
                  <a:pt x="5902708" y="1993139"/>
                  <a:pt x="5911846" y="1976309"/>
                  <a:pt x="5906556" y="1960334"/>
                </a:cubicBezTo>
                <a:cubicBezTo>
                  <a:pt x="5901746" y="1944359"/>
                  <a:pt x="5884913" y="1935516"/>
                  <a:pt x="5868560" y="1940651"/>
                </a:cubicBezTo>
                <a:close/>
                <a:moveTo>
                  <a:pt x="4243120" y="1851149"/>
                </a:moveTo>
                <a:cubicBezTo>
                  <a:pt x="4235364" y="1850222"/>
                  <a:pt x="4227308" y="1852219"/>
                  <a:pt x="4220815" y="1857354"/>
                </a:cubicBezTo>
                <a:lnTo>
                  <a:pt x="4079415" y="1969177"/>
                </a:lnTo>
                <a:cubicBezTo>
                  <a:pt x="4065948" y="1979447"/>
                  <a:pt x="4064025" y="1998559"/>
                  <a:pt x="4074125" y="2011682"/>
                </a:cubicBezTo>
                <a:cubicBezTo>
                  <a:pt x="4080377" y="2019098"/>
                  <a:pt x="4089034" y="2023092"/>
                  <a:pt x="4098172" y="2023092"/>
                </a:cubicBezTo>
                <a:cubicBezTo>
                  <a:pt x="4104906" y="2023092"/>
                  <a:pt x="4111158" y="2021095"/>
                  <a:pt x="4116929" y="2016531"/>
                </a:cubicBezTo>
                <a:lnTo>
                  <a:pt x="4258330" y="1904707"/>
                </a:lnTo>
                <a:cubicBezTo>
                  <a:pt x="4271315" y="1894438"/>
                  <a:pt x="4273720" y="1875325"/>
                  <a:pt x="4263620" y="1862488"/>
                </a:cubicBezTo>
                <a:cubicBezTo>
                  <a:pt x="4258330" y="1855927"/>
                  <a:pt x="4250875" y="1852076"/>
                  <a:pt x="4243120" y="1851149"/>
                </a:cubicBezTo>
                <a:close/>
                <a:moveTo>
                  <a:pt x="6213404" y="1831965"/>
                </a:moveTo>
                <a:cubicBezTo>
                  <a:pt x="6157613" y="1849652"/>
                  <a:pt x="6099899" y="1867623"/>
                  <a:pt x="6041222" y="1886165"/>
                </a:cubicBezTo>
                <a:cubicBezTo>
                  <a:pt x="6024870" y="1891015"/>
                  <a:pt x="6016213" y="1907846"/>
                  <a:pt x="6021503" y="1924106"/>
                </a:cubicBezTo>
                <a:cubicBezTo>
                  <a:pt x="6025351" y="1937228"/>
                  <a:pt x="6036894" y="1945500"/>
                  <a:pt x="6049880" y="1945500"/>
                </a:cubicBezTo>
                <a:cubicBezTo>
                  <a:pt x="6053246" y="1945500"/>
                  <a:pt x="6056132" y="1944645"/>
                  <a:pt x="6059018" y="1943789"/>
                </a:cubicBezTo>
                <a:cubicBezTo>
                  <a:pt x="6117694" y="1925532"/>
                  <a:pt x="6175408" y="1907275"/>
                  <a:pt x="6231680" y="1889874"/>
                </a:cubicBezTo>
                <a:cubicBezTo>
                  <a:pt x="6247551" y="1885024"/>
                  <a:pt x="6256689" y="1867909"/>
                  <a:pt x="6251399" y="1851934"/>
                </a:cubicBezTo>
                <a:cubicBezTo>
                  <a:pt x="6246589" y="1835959"/>
                  <a:pt x="6229756" y="1827116"/>
                  <a:pt x="6213404" y="1831965"/>
                </a:cubicBezTo>
                <a:close/>
                <a:moveTo>
                  <a:pt x="3578262" y="1745245"/>
                </a:moveTo>
                <a:cubicBezTo>
                  <a:pt x="3562391" y="1740110"/>
                  <a:pt x="3545557" y="1748668"/>
                  <a:pt x="3540267" y="1764358"/>
                </a:cubicBezTo>
                <a:cubicBezTo>
                  <a:pt x="3520548" y="1821981"/>
                  <a:pt x="3500348" y="1879319"/>
                  <a:pt x="3480148" y="1933519"/>
                </a:cubicBezTo>
                <a:cubicBezTo>
                  <a:pt x="3474376" y="1949209"/>
                  <a:pt x="3482071" y="1966895"/>
                  <a:pt x="3497943" y="1972600"/>
                </a:cubicBezTo>
                <a:cubicBezTo>
                  <a:pt x="3501310" y="1973741"/>
                  <a:pt x="3504676" y="1974312"/>
                  <a:pt x="3508524" y="1974312"/>
                </a:cubicBezTo>
                <a:cubicBezTo>
                  <a:pt x="3520548" y="1974312"/>
                  <a:pt x="3532091" y="1966895"/>
                  <a:pt x="3536900" y="1954629"/>
                </a:cubicBezTo>
                <a:cubicBezTo>
                  <a:pt x="3557100" y="1899858"/>
                  <a:pt x="3577781" y="1841950"/>
                  <a:pt x="3597500" y="1783756"/>
                </a:cubicBezTo>
                <a:cubicBezTo>
                  <a:pt x="3602791" y="1767781"/>
                  <a:pt x="3594614" y="1750665"/>
                  <a:pt x="3578262" y="1745245"/>
                </a:cubicBezTo>
                <a:close/>
                <a:moveTo>
                  <a:pt x="6558728" y="1724706"/>
                </a:moveTo>
                <a:cubicBezTo>
                  <a:pt x="6503899" y="1741537"/>
                  <a:pt x="6446185" y="1759508"/>
                  <a:pt x="6386066" y="1778336"/>
                </a:cubicBezTo>
                <a:cubicBezTo>
                  <a:pt x="6370194" y="1783185"/>
                  <a:pt x="6361056" y="1800016"/>
                  <a:pt x="6365865" y="1816276"/>
                </a:cubicBezTo>
                <a:cubicBezTo>
                  <a:pt x="6370194" y="1829398"/>
                  <a:pt x="6382218" y="1837385"/>
                  <a:pt x="6395204" y="1837385"/>
                </a:cubicBezTo>
                <a:cubicBezTo>
                  <a:pt x="6398089" y="1837385"/>
                  <a:pt x="6400975" y="1836815"/>
                  <a:pt x="6403861" y="1835959"/>
                </a:cubicBezTo>
                <a:cubicBezTo>
                  <a:pt x="6463980" y="1817132"/>
                  <a:pt x="6521694" y="1799445"/>
                  <a:pt x="6576523" y="1782329"/>
                </a:cubicBezTo>
                <a:cubicBezTo>
                  <a:pt x="6592875" y="1777765"/>
                  <a:pt x="6601532" y="1760649"/>
                  <a:pt x="6596723" y="1744675"/>
                </a:cubicBezTo>
                <a:cubicBezTo>
                  <a:pt x="6591913" y="1728700"/>
                  <a:pt x="6575080" y="1719857"/>
                  <a:pt x="6558728" y="1724706"/>
                </a:cubicBezTo>
                <a:close/>
                <a:moveTo>
                  <a:pt x="4525920" y="1627788"/>
                </a:moveTo>
                <a:cubicBezTo>
                  <a:pt x="4518164" y="1626861"/>
                  <a:pt x="4510108" y="1628858"/>
                  <a:pt x="4503616" y="1633992"/>
                </a:cubicBezTo>
                <a:lnTo>
                  <a:pt x="4362215" y="1745816"/>
                </a:lnTo>
                <a:cubicBezTo>
                  <a:pt x="4348749" y="1756085"/>
                  <a:pt x="4346825" y="1775198"/>
                  <a:pt x="4356925" y="1788320"/>
                </a:cubicBezTo>
                <a:cubicBezTo>
                  <a:pt x="4363177" y="1795737"/>
                  <a:pt x="4371835" y="1799730"/>
                  <a:pt x="4380973" y="1799730"/>
                </a:cubicBezTo>
                <a:cubicBezTo>
                  <a:pt x="4387706" y="1799730"/>
                  <a:pt x="4394439" y="1797448"/>
                  <a:pt x="4399730" y="1793169"/>
                </a:cubicBezTo>
                <a:lnTo>
                  <a:pt x="4541130" y="1681346"/>
                </a:lnTo>
                <a:cubicBezTo>
                  <a:pt x="4554116" y="1670791"/>
                  <a:pt x="4556521" y="1651964"/>
                  <a:pt x="4546420" y="1639127"/>
                </a:cubicBezTo>
                <a:cubicBezTo>
                  <a:pt x="4541130" y="1632566"/>
                  <a:pt x="4533675" y="1628715"/>
                  <a:pt x="4525920" y="1627788"/>
                </a:cubicBezTo>
                <a:close/>
                <a:moveTo>
                  <a:pt x="6905014" y="1618303"/>
                </a:moveTo>
                <a:cubicBezTo>
                  <a:pt x="6852109" y="1634277"/>
                  <a:pt x="6794395" y="1652249"/>
                  <a:pt x="6731871" y="1671362"/>
                </a:cubicBezTo>
                <a:cubicBezTo>
                  <a:pt x="6715518" y="1676211"/>
                  <a:pt x="6706861" y="1693042"/>
                  <a:pt x="6712152" y="1709017"/>
                </a:cubicBezTo>
                <a:cubicBezTo>
                  <a:pt x="6716480" y="1722139"/>
                  <a:pt x="6728023" y="1730411"/>
                  <a:pt x="6741009" y="1730411"/>
                </a:cubicBezTo>
                <a:cubicBezTo>
                  <a:pt x="6743895" y="1730411"/>
                  <a:pt x="6746780" y="1730126"/>
                  <a:pt x="6749666" y="1729270"/>
                </a:cubicBezTo>
                <a:cubicBezTo>
                  <a:pt x="6812190" y="1710158"/>
                  <a:pt x="6869904" y="1692471"/>
                  <a:pt x="6922809" y="1676496"/>
                </a:cubicBezTo>
                <a:cubicBezTo>
                  <a:pt x="6938681" y="1671647"/>
                  <a:pt x="6947338" y="1654531"/>
                  <a:pt x="6942528" y="1638556"/>
                </a:cubicBezTo>
                <a:cubicBezTo>
                  <a:pt x="6937719" y="1622582"/>
                  <a:pt x="6920885" y="1613453"/>
                  <a:pt x="6905014" y="1618303"/>
                </a:cubicBezTo>
                <a:close/>
                <a:moveTo>
                  <a:pt x="7252743" y="1512755"/>
                </a:moveTo>
                <a:cubicBezTo>
                  <a:pt x="7252743" y="1512755"/>
                  <a:pt x="7189738" y="1531582"/>
                  <a:pt x="7078157" y="1565529"/>
                </a:cubicBezTo>
                <a:cubicBezTo>
                  <a:pt x="7062285" y="1570378"/>
                  <a:pt x="7053147" y="1587209"/>
                  <a:pt x="7057957" y="1602898"/>
                </a:cubicBezTo>
                <a:cubicBezTo>
                  <a:pt x="7061804" y="1616021"/>
                  <a:pt x="7073828" y="1624293"/>
                  <a:pt x="7086814" y="1624293"/>
                </a:cubicBezTo>
                <a:cubicBezTo>
                  <a:pt x="7089700" y="1624293"/>
                  <a:pt x="7092585" y="1624008"/>
                  <a:pt x="7095471" y="1623152"/>
                </a:cubicBezTo>
                <a:cubicBezTo>
                  <a:pt x="7207052" y="1589206"/>
                  <a:pt x="7269576" y="1570664"/>
                  <a:pt x="7269576" y="1570664"/>
                </a:cubicBezTo>
                <a:cubicBezTo>
                  <a:pt x="7285929" y="1566099"/>
                  <a:pt x="7295067" y="1548983"/>
                  <a:pt x="7289776" y="1533009"/>
                </a:cubicBezTo>
                <a:cubicBezTo>
                  <a:pt x="7285448" y="1517034"/>
                  <a:pt x="7268614" y="1507905"/>
                  <a:pt x="7252743" y="1512755"/>
                </a:cubicBezTo>
                <a:close/>
                <a:moveTo>
                  <a:pt x="4808720" y="1404034"/>
                </a:moveTo>
                <a:cubicBezTo>
                  <a:pt x="4800965" y="1403142"/>
                  <a:pt x="4792909" y="1405211"/>
                  <a:pt x="4786416" y="1410345"/>
                </a:cubicBezTo>
                <a:lnTo>
                  <a:pt x="4645016" y="1522169"/>
                </a:lnTo>
                <a:cubicBezTo>
                  <a:pt x="4632030" y="1532438"/>
                  <a:pt x="4630106" y="1551551"/>
                  <a:pt x="4640206" y="1564958"/>
                </a:cubicBezTo>
                <a:cubicBezTo>
                  <a:pt x="4645978" y="1572375"/>
                  <a:pt x="4654635" y="1576369"/>
                  <a:pt x="4663773" y="1576369"/>
                </a:cubicBezTo>
                <a:cubicBezTo>
                  <a:pt x="4670506" y="1576369"/>
                  <a:pt x="4677240" y="1574087"/>
                  <a:pt x="4682530" y="1569808"/>
                </a:cubicBezTo>
                <a:lnTo>
                  <a:pt x="4823930" y="1457699"/>
                </a:lnTo>
                <a:cubicBezTo>
                  <a:pt x="4837397" y="1447430"/>
                  <a:pt x="4839321" y="1428602"/>
                  <a:pt x="4829221" y="1415480"/>
                </a:cubicBezTo>
                <a:cubicBezTo>
                  <a:pt x="4823930" y="1408776"/>
                  <a:pt x="4816475" y="1404925"/>
                  <a:pt x="4808720" y="1404034"/>
                </a:cubicBezTo>
                <a:close/>
                <a:moveTo>
                  <a:pt x="3683591" y="1399505"/>
                </a:moveTo>
                <a:cubicBezTo>
                  <a:pt x="3667238" y="1395226"/>
                  <a:pt x="3650405" y="1404355"/>
                  <a:pt x="3646076" y="1420615"/>
                </a:cubicBezTo>
                <a:cubicBezTo>
                  <a:pt x="3629724" y="1479094"/>
                  <a:pt x="3612410" y="1537002"/>
                  <a:pt x="3595576" y="1593199"/>
                </a:cubicBezTo>
                <a:cubicBezTo>
                  <a:pt x="3590286" y="1609174"/>
                  <a:pt x="3599424" y="1626290"/>
                  <a:pt x="3615295" y="1631139"/>
                </a:cubicBezTo>
                <a:cubicBezTo>
                  <a:pt x="3618181" y="1631995"/>
                  <a:pt x="3621067" y="1632281"/>
                  <a:pt x="3623953" y="1632281"/>
                </a:cubicBezTo>
                <a:cubicBezTo>
                  <a:pt x="3636938" y="1632281"/>
                  <a:pt x="3649443" y="1623723"/>
                  <a:pt x="3653291" y="1610886"/>
                </a:cubicBezTo>
                <a:cubicBezTo>
                  <a:pt x="3670605" y="1554118"/>
                  <a:pt x="3687919" y="1495639"/>
                  <a:pt x="3704272" y="1436589"/>
                </a:cubicBezTo>
                <a:cubicBezTo>
                  <a:pt x="3708600" y="1420615"/>
                  <a:pt x="3699462" y="1404069"/>
                  <a:pt x="3683591" y="1399505"/>
                </a:cubicBezTo>
                <a:close/>
                <a:moveTo>
                  <a:pt x="5092002" y="1180387"/>
                </a:moveTo>
                <a:cubicBezTo>
                  <a:pt x="5084246" y="1179495"/>
                  <a:pt x="5076190" y="1181564"/>
                  <a:pt x="5069697" y="1186698"/>
                </a:cubicBezTo>
                <a:lnTo>
                  <a:pt x="4928297" y="1298522"/>
                </a:lnTo>
                <a:cubicBezTo>
                  <a:pt x="4915311" y="1309077"/>
                  <a:pt x="4912907" y="1327904"/>
                  <a:pt x="4923488" y="1341026"/>
                </a:cubicBezTo>
                <a:cubicBezTo>
                  <a:pt x="4929259" y="1348728"/>
                  <a:pt x="4937916" y="1352722"/>
                  <a:pt x="4947054" y="1352722"/>
                </a:cubicBezTo>
                <a:cubicBezTo>
                  <a:pt x="4953788" y="1352722"/>
                  <a:pt x="4960521" y="1350440"/>
                  <a:pt x="4965812" y="1345876"/>
                </a:cubicBezTo>
                <a:lnTo>
                  <a:pt x="5107212" y="1234052"/>
                </a:lnTo>
                <a:cubicBezTo>
                  <a:pt x="5120678" y="1223783"/>
                  <a:pt x="5122602" y="1204955"/>
                  <a:pt x="5112502" y="1191833"/>
                </a:cubicBezTo>
                <a:cubicBezTo>
                  <a:pt x="5107212" y="1185129"/>
                  <a:pt x="5099757" y="1181278"/>
                  <a:pt x="5092002" y="1180387"/>
                </a:cubicBezTo>
                <a:close/>
                <a:moveTo>
                  <a:pt x="3771124" y="1049201"/>
                </a:moveTo>
                <a:cubicBezTo>
                  <a:pt x="3754772" y="1045492"/>
                  <a:pt x="3738419" y="1055477"/>
                  <a:pt x="3734572" y="1071452"/>
                </a:cubicBezTo>
                <a:cubicBezTo>
                  <a:pt x="3721586" y="1130216"/>
                  <a:pt x="3707157" y="1188980"/>
                  <a:pt x="3692248" y="1246604"/>
                </a:cubicBezTo>
                <a:cubicBezTo>
                  <a:pt x="3688400" y="1262864"/>
                  <a:pt x="3698019" y="1279124"/>
                  <a:pt x="3714372" y="1283403"/>
                </a:cubicBezTo>
                <a:cubicBezTo>
                  <a:pt x="3716777" y="1283973"/>
                  <a:pt x="3719181" y="1284259"/>
                  <a:pt x="3721586" y="1284259"/>
                </a:cubicBezTo>
                <a:cubicBezTo>
                  <a:pt x="3735534" y="1284259"/>
                  <a:pt x="3747558" y="1275130"/>
                  <a:pt x="3750924" y="1261723"/>
                </a:cubicBezTo>
                <a:cubicBezTo>
                  <a:pt x="3765834" y="1203814"/>
                  <a:pt x="3780262" y="1144479"/>
                  <a:pt x="3793729" y="1085430"/>
                </a:cubicBezTo>
                <a:cubicBezTo>
                  <a:pt x="3797577" y="1069170"/>
                  <a:pt x="3787477" y="1052909"/>
                  <a:pt x="3771124" y="1049201"/>
                </a:cubicBezTo>
                <a:close/>
                <a:moveTo>
                  <a:pt x="5375042" y="957025"/>
                </a:moveTo>
                <a:cubicBezTo>
                  <a:pt x="5367407" y="956134"/>
                  <a:pt x="5359471" y="958202"/>
                  <a:pt x="5352979" y="963337"/>
                </a:cubicBezTo>
                <a:lnTo>
                  <a:pt x="5211098" y="1075160"/>
                </a:lnTo>
                <a:cubicBezTo>
                  <a:pt x="5198112" y="1085430"/>
                  <a:pt x="5195707" y="1104542"/>
                  <a:pt x="5206288" y="1117664"/>
                </a:cubicBezTo>
                <a:cubicBezTo>
                  <a:pt x="5212059" y="1125367"/>
                  <a:pt x="5221198" y="1129360"/>
                  <a:pt x="5229855" y="1129360"/>
                </a:cubicBezTo>
                <a:cubicBezTo>
                  <a:pt x="5236588" y="1129360"/>
                  <a:pt x="5243321" y="1127078"/>
                  <a:pt x="5248612" y="1122514"/>
                </a:cubicBezTo>
                <a:lnTo>
                  <a:pt x="5390493" y="1010690"/>
                </a:lnTo>
                <a:cubicBezTo>
                  <a:pt x="5403479" y="1000421"/>
                  <a:pt x="5405884" y="981594"/>
                  <a:pt x="5395303" y="968471"/>
                </a:cubicBezTo>
                <a:cubicBezTo>
                  <a:pt x="5390012" y="961768"/>
                  <a:pt x="5382678" y="957917"/>
                  <a:pt x="5375042" y="957025"/>
                </a:cubicBezTo>
                <a:close/>
                <a:moveTo>
                  <a:pt x="5657843" y="733664"/>
                </a:moveTo>
                <a:cubicBezTo>
                  <a:pt x="5650208" y="732772"/>
                  <a:pt x="5642272" y="734840"/>
                  <a:pt x="5635779" y="739975"/>
                </a:cubicBezTo>
                <a:lnTo>
                  <a:pt x="5494379" y="851798"/>
                </a:lnTo>
                <a:cubicBezTo>
                  <a:pt x="5481393" y="862068"/>
                  <a:pt x="5478988" y="881181"/>
                  <a:pt x="5488607" y="894303"/>
                </a:cubicBezTo>
                <a:cubicBezTo>
                  <a:pt x="5494860" y="902005"/>
                  <a:pt x="5503517" y="905998"/>
                  <a:pt x="5512655" y="905998"/>
                </a:cubicBezTo>
                <a:cubicBezTo>
                  <a:pt x="5519388" y="905998"/>
                  <a:pt x="5526122" y="903716"/>
                  <a:pt x="5531412" y="899152"/>
                </a:cubicBezTo>
                <a:lnTo>
                  <a:pt x="5672812" y="787329"/>
                </a:lnTo>
                <a:cubicBezTo>
                  <a:pt x="5686279" y="777059"/>
                  <a:pt x="5688203" y="757947"/>
                  <a:pt x="5678103" y="745110"/>
                </a:cubicBezTo>
                <a:cubicBezTo>
                  <a:pt x="5672812" y="738406"/>
                  <a:pt x="5665478" y="734555"/>
                  <a:pt x="5657843" y="733664"/>
                </a:cubicBezTo>
                <a:close/>
                <a:moveTo>
                  <a:pt x="3841343" y="694047"/>
                </a:moveTo>
                <a:cubicBezTo>
                  <a:pt x="3824991" y="691480"/>
                  <a:pt x="3809600" y="702891"/>
                  <a:pt x="3806715" y="719151"/>
                </a:cubicBezTo>
                <a:cubicBezTo>
                  <a:pt x="3806715" y="719721"/>
                  <a:pt x="3795653" y="786473"/>
                  <a:pt x="3773048" y="896014"/>
                </a:cubicBezTo>
                <a:cubicBezTo>
                  <a:pt x="3769681" y="912274"/>
                  <a:pt x="3780262" y="928249"/>
                  <a:pt x="3796615" y="931672"/>
                </a:cubicBezTo>
                <a:cubicBezTo>
                  <a:pt x="3799020" y="931958"/>
                  <a:pt x="3800462" y="932243"/>
                  <a:pt x="3802867" y="932243"/>
                </a:cubicBezTo>
                <a:cubicBezTo>
                  <a:pt x="3816815" y="932243"/>
                  <a:pt x="3829320" y="922259"/>
                  <a:pt x="3832205" y="907995"/>
                </a:cubicBezTo>
                <a:cubicBezTo>
                  <a:pt x="3855291" y="797313"/>
                  <a:pt x="3866353" y="729420"/>
                  <a:pt x="3866353" y="728850"/>
                </a:cubicBezTo>
                <a:cubicBezTo>
                  <a:pt x="3869239" y="712019"/>
                  <a:pt x="3857696" y="696615"/>
                  <a:pt x="3841343" y="694047"/>
                </a:cubicBezTo>
                <a:close/>
                <a:moveTo>
                  <a:pt x="5941124" y="510302"/>
                </a:moveTo>
                <a:cubicBezTo>
                  <a:pt x="5933489" y="509410"/>
                  <a:pt x="5925553" y="511479"/>
                  <a:pt x="5919060" y="516613"/>
                </a:cubicBezTo>
                <a:lnTo>
                  <a:pt x="5777660" y="628437"/>
                </a:lnTo>
                <a:cubicBezTo>
                  <a:pt x="5764194" y="638706"/>
                  <a:pt x="5762270" y="657819"/>
                  <a:pt x="5772370" y="670941"/>
                </a:cubicBezTo>
                <a:cubicBezTo>
                  <a:pt x="5778141" y="678643"/>
                  <a:pt x="5787279" y="682637"/>
                  <a:pt x="5796417" y="682637"/>
                </a:cubicBezTo>
                <a:cubicBezTo>
                  <a:pt x="5802670" y="682637"/>
                  <a:pt x="5809403" y="680355"/>
                  <a:pt x="5815175" y="675791"/>
                </a:cubicBezTo>
                <a:lnTo>
                  <a:pt x="5956575" y="563967"/>
                </a:lnTo>
                <a:cubicBezTo>
                  <a:pt x="5969560" y="553698"/>
                  <a:pt x="5971965" y="534585"/>
                  <a:pt x="5961384" y="521748"/>
                </a:cubicBezTo>
                <a:cubicBezTo>
                  <a:pt x="5956094" y="515044"/>
                  <a:pt x="5948759" y="511193"/>
                  <a:pt x="5941124" y="510302"/>
                </a:cubicBezTo>
                <a:close/>
                <a:moveTo>
                  <a:pt x="6707823" y="0"/>
                </a:moveTo>
                <a:lnTo>
                  <a:pt x="6591913" y="654111"/>
                </a:lnTo>
                <a:lnTo>
                  <a:pt x="6290356" y="590211"/>
                </a:lnTo>
                <a:lnTo>
                  <a:pt x="4633954" y="2120652"/>
                </a:lnTo>
                <a:lnTo>
                  <a:pt x="6965614" y="1463690"/>
                </a:lnTo>
                <a:lnTo>
                  <a:pt x="6734275" y="1362136"/>
                </a:lnTo>
                <a:lnTo>
                  <a:pt x="8335849" y="1155605"/>
                </a:lnTo>
                <a:lnTo>
                  <a:pt x="7771210" y="1795166"/>
                </a:lnTo>
                <a:lnTo>
                  <a:pt x="7492738" y="1674214"/>
                </a:lnTo>
                <a:cubicBezTo>
                  <a:pt x="5454910" y="2022129"/>
                  <a:pt x="2955839" y="4012700"/>
                  <a:pt x="1592926" y="5222831"/>
                </a:cubicBezTo>
                <a:lnTo>
                  <a:pt x="1509763" y="5297286"/>
                </a:lnTo>
                <a:lnTo>
                  <a:pt x="0" y="5297286"/>
                </a:lnTo>
                <a:lnTo>
                  <a:pt x="0" y="5266547"/>
                </a:lnTo>
                <a:lnTo>
                  <a:pt x="12957" y="5256274"/>
                </a:lnTo>
                <a:cubicBezTo>
                  <a:pt x="26424" y="5246004"/>
                  <a:pt x="28348" y="5227177"/>
                  <a:pt x="18248" y="5214055"/>
                </a:cubicBezTo>
                <a:lnTo>
                  <a:pt x="0" y="5203961"/>
                </a:lnTo>
                <a:lnTo>
                  <a:pt x="0" y="3987609"/>
                </a:lnTo>
                <a:lnTo>
                  <a:pt x="1215" y="3986768"/>
                </a:lnTo>
                <a:cubicBezTo>
                  <a:pt x="1313215" y="3078648"/>
                  <a:pt x="2800328" y="2052055"/>
                  <a:pt x="2974185" y="1943789"/>
                </a:cubicBezTo>
                <a:cubicBezTo>
                  <a:pt x="3386843" y="1687051"/>
                  <a:pt x="3674453" y="780768"/>
                  <a:pt x="3674453" y="780768"/>
                </a:cubicBezTo>
                <a:lnTo>
                  <a:pt x="3486400" y="843241"/>
                </a:lnTo>
                <a:lnTo>
                  <a:pt x="3748519" y="384821"/>
                </a:lnTo>
                <a:lnTo>
                  <a:pt x="4137129" y="658675"/>
                </a:lnTo>
                <a:lnTo>
                  <a:pt x="3971201" y="702605"/>
                </a:lnTo>
                <a:cubicBezTo>
                  <a:pt x="4039977" y="1039217"/>
                  <a:pt x="3812005" y="1778336"/>
                  <a:pt x="3812005" y="1778336"/>
                </a:cubicBezTo>
                <a:lnTo>
                  <a:pt x="5709846" y="411351"/>
                </a:lnTo>
                <a:lnTo>
                  <a:pt x="5470331" y="34859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8100" tIns="38100" rIns="38100" bIns="3810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D6D191-DF5A-A7D1-1D75-520FFBB21C87}"/>
              </a:ext>
            </a:extLst>
          </p:cNvPr>
          <p:cNvSpPr txBox="1"/>
          <p:nvPr/>
        </p:nvSpPr>
        <p:spPr>
          <a:xfrm>
            <a:off x="7003472" y="4052592"/>
            <a:ext cx="409055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2060"/>
                </a:solidFill>
                <a:latin typeface="Proxima Nova Rg" panose="02000506030000020004" pitchFamily="50" charset="0"/>
              </a:rPr>
              <a:t>Estudiantes trabajan en proyectos que integran varias disciplinas, fomentando la colaboración y el pensamiento crítico.</a:t>
            </a:r>
            <a:endParaRPr lang="es-NI" sz="1600" dirty="0">
              <a:solidFill>
                <a:srgbClr val="002060"/>
              </a:solidFill>
              <a:latin typeface="Proxima Nova Rg" panose="02000506030000020004" pitchFamily="50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BA97B0-1136-D9EF-DDC6-2B7E8E45537F}"/>
              </a:ext>
            </a:extLst>
          </p:cNvPr>
          <p:cNvSpPr txBox="1"/>
          <p:nvPr/>
        </p:nvSpPr>
        <p:spPr>
          <a:xfrm>
            <a:off x="5579484" y="2909344"/>
            <a:ext cx="47980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2060"/>
                </a:solidFill>
                <a:latin typeface="Proxima Nova Rg" panose="02000506030000020004" pitchFamily="50" charset="0"/>
              </a:rPr>
              <a:t>Análisis de situaciones del mundo real que requieren soluciones complejas, promoviendo el aprendizaje contextualizado.</a:t>
            </a:r>
            <a:endParaRPr lang="es-NI" sz="1600" dirty="0">
              <a:solidFill>
                <a:srgbClr val="002060"/>
              </a:solidFill>
              <a:latin typeface="Proxima Nova Rg" panose="02000506030000020004" pitchFamily="50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B4AAC1-C107-766C-78AF-93F67FBAE120}"/>
              </a:ext>
            </a:extLst>
          </p:cNvPr>
          <p:cNvSpPr txBox="1"/>
          <p:nvPr/>
        </p:nvSpPr>
        <p:spPr>
          <a:xfrm>
            <a:off x="3494809" y="2180014"/>
            <a:ext cx="60440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2060"/>
                </a:solidFill>
                <a:latin typeface="Proxima Nova Rg" panose="02000506030000020004" pitchFamily="50" charset="0"/>
              </a:rPr>
              <a:t>Plataformas en línea que permiten a los estudiantes interactuar, compartir ideas y construir conocimiento de manera conjunta.</a:t>
            </a:r>
            <a:endParaRPr lang="es-NI" sz="1600" dirty="0">
              <a:solidFill>
                <a:srgbClr val="002060"/>
              </a:solidFill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Suyen Patricia Flores Beer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suyen.flores@ci.una.edu.ni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66" y="1232214"/>
            <a:ext cx="7207668" cy="860461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002060"/>
                </a:solidFill>
              </a:rPr>
              <a:t>Suyen Patricia Flores Beer</a:t>
            </a:r>
          </a:p>
        </p:txBody>
      </p:sp>
      <p:pic>
        <p:nvPicPr>
          <p:cNvPr id="3" name="Marcador de contenido 2" descr="Mujer sentada en el asiento de un auto&#10;&#10;Descripción generada automáticamente">
            <a:extLst>
              <a:ext uri="{FF2B5EF4-FFF2-40B4-BE49-F238E27FC236}">
                <a16:creationId xmlns:a16="http://schemas.microsoft.com/office/drawing/2014/main" id="{D5873841-F8FA-C14B-32F7-77386E880E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16781" r="14828" b="12949"/>
          <a:stretch/>
        </p:blipFill>
        <p:spPr>
          <a:xfrm>
            <a:off x="2773017" y="3057343"/>
            <a:ext cx="2564296" cy="27080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13420" y="3246866"/>
            <a:ext cx="5930536" cy="24861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dirty="0"/>
              <a:t>Ingeniero Químico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dirty="0"/>
              <a:t>Master en Currículo Universitario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dirty="0"/>
              <a:t>Estudiante del Doctorado en Educación y Ecotransformación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MX" dirty="0"/>
              <a:t>Directora del Departamento de Currículo/Docencia UNA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17871" y="1939489"/>
            <a:ext cx="6044790" cy="428588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UNIVERSIDAD NACIONAL AGRARIA. UNA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4184" y="5765406"/>
            <a:ext cx="3892730" cy="428588"/>
          </a:xfrm>
        </p:spPr>
        <p:txBody>
          <a:bodyPr/>
          <a:lstStyle/>
          <a:p>
            <a:r>
              <a:rPr lang="es-MX" dirty="0"/>
              <a:t>suyen.flores@ci.una.edu.ni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0;p61">
            <a:extLst>
              <a:ext uri="{FF2B5EF4-FFF2-40B4-BE49-F238E27FC236}">
                <a16:creationId xmlns:a16="http://schemas.microsoft.com/office/drawing/2014/main" id="{B161D649-7DBC-6BD4-C622-6A0ADD8A4B8E}"/>
              </a:ext>
            </a:extLst>
          </p:cNvPr>
          <p:cNvSpPr txBox="1">
            <a:spLocks/>
          </p:cNvSpPr>
          <p:nvPr/>
        </p:nvSpPr>
        <p:spPr>
          <a:xfrm>
            <a:off x="2583440" y="714204"/>
            <a:ext cx="7025119" cy="572700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Baskerville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Proxima Nova Alt Bl" panose="02000506030000020004" charset="0"/>
                <a:sym typeface="Libre Baskerville"/>
              </a:rPr>
              <a:t>La mediación pedagógica desde las Ciencias de la complejidad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Proxima Nova Alt Bl" panose="02000506030000020004" charset="0"/>
              <a:sym typeface="Libre Baskerville"/>
            </a:endParaRPr>
          </a:p>
        </p:txBody>
      </p:sp>
      <p:sp>
        <p:nvSpPr>
          <p:cNvPr id="19" name="Google Shape;665;p61">
            <a:extLst>
              <a:ext uri="{FF2B5EF4-FFF2-40B4-BE49-F238E27FC236}">
                <a16:creationId xmlns:a16="http://schemas.microsoft.com/office/drawing/2014/main" id="{077AA322-AF00-B2FA-7EBC-D531BDEB4C48}"/>
              </a:ext>
            </a:extLst>
          </p:cNvPr>
          <p:cNvSpPr txBox="1"/>
          <p:nvPr/>
        </p:nvSpPr>
        <p:spPr>
          <a:xfrm>
            <a:off x="2625776" y="2823281"/>
            <a:ext cx="703800" cy="5727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800" b="1" kern="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01</a:t>
            </a:r>
            <a:endParaRPr sz="2800" b="1" kern="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667;p61">
            <a:extLst>
              <a:ext uri="{FF2B5EF4-FFF2-40B4-BE49-F238E27FC236}">
                <a16:creationId xmlns:a16="http://schemas.microsoft.com/office/drawing/2014/main" id="{CDD33C39-0F06-56C5-D706-DB5B81D45DA5}"/>
              </a:ext>
            </a:extLst>
          </p:cNvPr>
          <p:cNvSpPr txBox="1"/>
          <p:nvPr/>
        </p:nvSpPr>
        <p:spPr>
          <a:xfrm>
            <a:off x="5698545" y="2816594"/>
            <a:ext cx="703800" cy="5727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800" b="1" kern="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</a:t>
            </a:r>
            <a:endParaRPr sz="2800" b="1" kern="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668;p61">
            <a:extLst>
              <a:ext uri="{FF2B5EF4-FFF2-40B4-BE49-F238E27FC236}">
                <a16:creationId xmlns:a16="http://schemas.microsoft.com/office/drawing/2014/main" id="{B5ECC5FD-D489-9F50-1903-0B4C79582628}"/>
              </a:ext>
            </a:extLst>
          </p:cNvPr>
          <p:cNvSpPr txBox="1"/>
          <p:nvPr/>
        </p:nvSpPr>
        <p:spPr>
          <a:xfrm>
            <a:off x="8744901" y="2816594"/>
            <a:ext cx="703800" cy="572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800" b="1" kern="0" dirty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04</a:t>
            </a:r>
            <a:endParaRPr sz="2800" b="1" kern="0" dirty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3" name="Google Shape;669;p61">
            <a:extLst>
              <a:ext uri="{FF2B5EF4-FFF2-40B4-BE49-F238E27FC236}">
                <a16:creationId xmlns:a16="http://schemas.microsoft.com/office/drawing/2014/main" id="{07B2B461-1858-AD66-F6FC-A93E821E3664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3329576" y="3102944"/>
            <a:ext cx="2368969" cy="66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Google Shape;671;p61">
            <a:extLst>
              <a:ext uri="{FF2B5EF4-FFF2-40B4-BE49-F238E27FC236}">
                <a16:creationId xmlns:a16="http://schemas.microsoft.com/office/drawing/2014/main" id="{000C2F12-52DC-AB66-4F39-5781FA8223C2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6402345" y="3102944"/>
            <a:ext cx="234255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Google Shape;672;p61">
            <a:extLst>
              <a:ext uri="{FF2B5EF4-FFF2-40B4-BE49-F238E27FC236}">
                <a16:creationId xmlns:a16="http://schemas.microsoft.com/office/drawing/2014/main" id="{9332242E-D729-1035-CDA9-70A2C87E838E}"/>
              </a:ext>
            </a:extLst>
          </p:cNvPr>
          <p:cNvSpPr txBox="1"/>
          <p:nvPr/>
        </p:nvSpPr>
        <p:spPr>
          <a:xfrm>
            <a:off x="7762701" y="4472569"/>
            <a:ext cx="1686000" cy="572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FFFFFF"/>
                </a:solidFill>
                <a:latin typeface="Georama"/>
                <a:ea typeface="Georama"/>
                <a:cs typeface="Georama"/>
                <a:sym typeface="Georama"/>
              </a:rPr>
              <a:t>Mars is actually a very cold place</a:t>
            </a:r>
            <a:endParaRPr sz="1400" kern="0" dirty="0">
              <a:solidFill>
                <a:srgbClr val="FFFFFF"/>
              </a:solidFill>
              <a:latin typeface="Georama"/>
              <a:ea typeface="Georama"/>
              <a:cs typeface="Georama"/>
              <a:sym typeface="Georama"/>
            </a:endParaRPr>
          </a:p>
        </p:txBody>
      </p:sp>
      <p:sp>
        <p:nvSpPr>
          <p:cNvPr id="27" name="Google Shape;673;p61">
            <a:extLst>
              <a:ext uri="{FF2B5EF4-FFF2-40B4-BE49-F238E27FC236}">
                <a16:creationId xmlns:a16="http://schemas.microsoft.com/office/drawing/2014/main" id="{234618D1-4E43-132E-5C88-45C579912A0C}"/>
              </a:ext>
            </a:extLst>
          </p:cNvPr>
          <p:cNvSpPr txBox="1"/>
          <p:nvPr/>
        </p:nvSpPr>
        <p:spPr>
          <a:xfrm>
            <a:off x="7762701" y="3512513"/>
            <a:ext cx="1686000" cy="906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</a:pPr>
            <a:r>
              <a:rPr lang="es-MX" sz="1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Roboto" panose="02000000000000000000" pitchFamily="2" charset="0"/>
                <a:sym typeface="Libre Baskerville"/>
              </a:rPr>
              <a:t>Ciencias de la Complejidad</a:t>
            </a:r>
          </a:p>
        </p:txBody>
      </p:sp>
      <p:sp>
        <p:nvSpPr>
          <p:cNvPr id="28" name="Google Shape;674;p61">
            <a:extLst>
              <a:ext uri="{FF2B5EF4-FFF2-40B4-BE49-F238E27FC236}">
                <a16:creationId xmlns:a16="http://schemas.microsoft.com/office/drawing/2014/main" id="{17E8955E-49BC-BF03-CAFE-C79565EA7086}"/>
              </a:ext>
            </a:extLst>
          </p:cNvPr>
          <p:cNvSpPr txBox="1"/>
          <p:nvPr/>
        </p:nvSpPr>
        <p:spPr>
          <a:xfrm>
            <a:off x="2625776" y="4479031"/>
            <a:ext cx="1686000" cy="5727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FFFFFF"/>
                </a:solidFill>
                <a:latin typeface="Georama"/>
                <a:ea typeface="Georama"/>
                <a:cs typeface="Georama"/>
                <a:sym typeface="Georama"/>
              </a:rPr>
              <a:t>Saturn is a gas giant and has rings</a:t>
            </a:r>
            <a:endParaRPr sz="1400" kern="0" dirty="0">
              <a:solidFill>
                <a:srgbClr val="FFFFFF"/>
              </a:solidFill>
              <a:latin typeface="Georama"/>
              <a:ea typeface="Georama"/>
              <a:cs typeface="Georama"/>
              <a:sym typeface="Georama"/>
            </a:endParaRPr>
          </a:p>
        </p:txBody>
      </p:sp>
      <p:sp>
        <p:nvSpPr>
          <p:cNvPr id="29" name="Google Shape;675;p61">
            <a:extLst>
              <a:ext uri="{FF2B5EF4-FFF2-40B4-BE49-F238E27FC236}">
                <a16:creationId xmlns:a16="http://schemas.microsoft.com/office/drawing/2014/main" id="{16AFC9E9-A0BB-30A3-5448-17CD43BC0EBE}"/>
              </a:ext>
            </a:extLst>
          </p:cNvPr>
          <p:cNvSpPr txBox="1"/>
          <p:nvPr/>
        </p:nvSpPr>
        <p:spPr>
          <a:xfrm>
            <a:off x="2625776" y="3572667"/>
            <a:ext cx="1686000" cy="9063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s-MX" sz="1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Roboto" panose="02000000000000000000" pitchFamily="2" charset="0"/>
                <a:sym typeface="Libre Baskerville"/>
              </a:rPr>
              <a:t>Importancia de la mediación pedagógica</a:t>
            </a:r>
            <a:endParaRPr sz="1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Proxima Nova Alt Bl" panose="02000506030000020004" charset="0"/>
              <a:ea typeface="Roboto" panose="02000000000000000000" pitchFamily="2" charset="0"/>
              <a:sym typeface="Libre Baskerville"/>
            </a:endParaRPr>
          </a:p>
        </p:txBody>
      </p:sp>
      <p:sp>
        <p:nvSpPr>
          <p:cNvPr id="32" name="Google Shape;678;p61">
            <a:extLst>
              <a:ext uri="{FF2B5EF4-FFF2-40B4-BE49-F238E27FC236}">
                <a16:creationId xmlns:a16="http://schemas.microsoft.com/office/drawing/2014/main" id="{035483F7-9159-40DE-AFB9-4F3F5B93877A}"/>
              </a:ext>
            </a:extLst>
          </p:cNvPr>
          <p:cNvSpPr txBox="1"/>
          <p:nvPr/>
        </p:nvSpPr>
        <p:spPr>
          <a:xfrm>
            <a:off x="5100996" y="4472672"/>
            <a:ext cx="1860162" cy="5727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400" kern="0" dirty="0">
                <a:solidFill>
                  <a:srgbClr val="FFFFFF"/>
                </a:solidFill>
                <a:latin typeface="Georama"/>
                <a:ea typeface="Georama"/>
                <a:cs typeface="Georama"/>
                <a:sym typeface="Georama"/>
              </a:rPr>
              <a:t>Jupiter is an enormous planet</a:t>
            </a:r>
            <a:endParaRPr sz="1400" kern="0" dirty="0">
              <a:solidFill>
                <a:srgbClr val="FFFFFF"/>
              </a:solidFill>
              <a:latin typeface="Georama"/>
              <a:ea typeface="Georama"/>
              <a:cs typeface="Georama"/>
              <a:sym typeface="Georama"/>
            </a:endParaRPr>
          </a:p>
        </p:txBody>
      </p:sp>
      <p:sp>
        <p:nvSpPr>
          <p:cNvPr id="33" name="Google Shape;679;p61">
            <a:extLst>
              <a:ext uri="{FF2B5EF4-FFF2-40B4-BE49-F238E27FC236}">
                <a16:creationId xmlns:a16="http://schemas.microsoft.com/office/drawing/2014/main" id="{9CCE9188-5581-8C9D-7E6A-F311F401E186}"/>
              </a:ext>
            </a:extLst>
          </p:cNvPr>
          <p:cNvSpPr txBox="1"/>
          <p:nvPr/>
        </p:nvSpPr>
        <p:spPr>
          <a:xfrm>
            <a:off x="5100996" y="3566300"/>
            <a:ext cx="1872484" cy="9063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Roboto" panose="02000000000000000000" pitchFamily="2" charset="0"/>
                <a:sym typeface="Libre Baskerville"/>
              </a:rPr>
              <a:t>Conexión de la mediación Pedagógica con las Ciencias de la Complejidad</a:t>
            </a:r>
            <a:endParaRPr sz="12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Proxima Nova Alt Bl" panose="02000506030000020004" charset="0"/>
              <a:ea typeface="Roboto" panose="02000000000000000000" pitchFamily="2" charset="0"/>
              <a:sym typeface="Libre Baskerville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A52431FD-6DC1-8F4C-EE00-93A7026629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0130" y="2872122"/>
            <a:ext cx="460629" cy="45282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5D80D67-AEC7-4E81-DB7D-2B8D4C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8982" y="2823218"/>
            <a:ext cx="470783" cy="55063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15012D8-657D-FF83-AE8F-7EB48DDC65A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841085" y="2862666"/>
            <a:ext cx="511431" cy="511431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1" name="Vista general de diapositiva 50">
                <a:extLst>
                  <a:ext uri="{FF2B5EF4-FFF2-40B4-BE49-F238E27FC236}">
                    <a16:creationId xmlns:a16="http://schemas.microsoft.com/office/drawing/2014/main" id="{0F97E69E-887A-88F2-C2C9-CCFBD835AC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4310206"/>
                  </p:ext>
                </p:extLst>
              </p:nvPr>
            </p:nvGraphicFramePr>
            <p:xfrm>
              <a:off x="2760476" y="4492590"/>
              <a:ext cx="662609" cy="183113"/>
            </p:xfrm>
            <a:graphic>
              <a:graphicData uri="http://schemas.microsoft.com/office/powerpoint/2016/slidezoom">
                <pslz:sldZm>
                  <pslz:sldZmObj sldId="258" cId="2149462978">
                    <pslz:zmPr id="{DA4BA8D1-E571-4180-86A7-19A7BB0AAC4F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2609" cy="183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1" name="Vista general de diapositiva 5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0F97E69E-887A-88F2-C2C9-CCFBD835AC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0476" y="4492590"/>
                <a:ext cx="662609" cy="183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3" name="Vista general de diapositiva 52">
                <a:extLst>
                  <a:ext uri="{FF2B5EF4-FFF2-40B4-BE49-F238E27FC236}">
                    <a16:creationId xmlns:a16="http://schemas.microsoft.com/office/drawing/2014/main" id="{486AB44E-3850-5A60-DC8F-ECBBB7C608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3587870"/>
                  </p:ext>
                </p:extLst>
              </p:nvPr>
            </p:nvGraphicFramePr>
            <p:xfrm>
              <a:off x="2768982" y="4804563"/>
              <a:ext cx="662609" cy="183113"/>
            </p:xfrm>
            <a:graphic>
              <a:graphicData uri="http://schemas.microsoft.com/office/powerpoint/2016/slidezoom">
                <pslz:sldZm>
                  <pslz:sldZmObj sldId="264" cId="1286115415">
                    <pslz:zmPr id="{054EBCC6-9C1F-4DEC-97E8-473EDC600BA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2609" cy="183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3" name="Vista general de diapositiva 5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86AB44E-3850-5A60-DC8F-ECBBB7C608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8982" y="4804563"/>
                <a:ext cx="662609" cy="183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5" name="Vista general de diapositiva 54">
                <a:extLst>
                  <a:ext uri="{FF2B5EF4-FFF2-40B4-BE49-F238E27FC236}">
                    <a16:creationId xmlns:a16="http://schemas.microsoft.com/office/drawing/2014/main" id="{57E8ADF8-B36A-FC53-2442-2E40FDBA5C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3397033"/>
                  </p:ext>
                </p:extLst>
              </p:nvPr>
            </p:nvGraphicFramePr>
            <p:xfrm>
              <a:off x="3468776" y="4802796"/>
              <a:ext cx="662609" cy="183113"/>
            </p:xfrm>
            <a:graphic>
              <a:graphicData uri="http://schemas.microsoft.com/office/powerpoint/2016/slidezoom">
                <pslz:sldZm>
                  <pslz:sldZmObj sldId="261" cId="3383833698">
                    <pslz:zmPr id="{4DC37C91-26B6-4989-9129-82F9BE7EDD0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2609" cy="183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5" name="Vista general de diapositiva 5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57E8ADF8-B36A-FC53-2442-2E40FDBA5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8776" y="4802796"/>
                <a:ext cx="662609" cy="183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7" name="Vista general de diapositiva 56">
                <a:extLst>
                  <a:ext uri="{FF2B5EF4-FFF2-40B4-BE49-F238E27FC236}">
                    <a16:creationId xmlns:a16="http://schemas.microsoft.com/office/drawing/2014/main" id="{4B85B6F0-D5B1-3FA1-538F-D55EAB6F62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7524278"/>
                  </p:ext>
                </p:extLst>
              </p:nvPr>
            </p:nvGraphicFramePr>
            <p:xfrm>
              <a:off x="3468776" y="4471847"/>
              <a:ext cx="662609" cy="183113"/>
            </p:xfrm>
            <a:graphic>
              <a:graphicData uri="http://schemas.microsoft.com/office/powerpoint/2016/slidezoom">
                <pslz:sldZm>
                  <pslz:sldZmObj sldId="263" cId="152078583">
                    <pslz:zmPr id="{46F929E6-22C8-4C22-BC8C-364D09634D48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2609" cy="1831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7" name="Vista general de diapositiva 5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4B85B6F0-D5B1-3FA1-538F-D55EAB6F62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8776" y="4471847"/>
                <a:ext cx="662609" cy="1831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3" name="Vista general de diapositiva 62">
                <a:extLst>
                  <a:ext uri="{FF2B5EF4-FFF2-40B4-BE49-F238E27FC236}">
                    <a16:creationId xmlns:a16="http://schemas.microsoft.com/office/drawing/2014/main" id="{E348EE99-28B9-F7CA-3345-251F2B7B44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833002"/>
                  </p:ext>
                </p:extLst>
              </p:nvPr>
            </p:nvGraphicFramePr>
            <p:xfrm>
              <a:off x="7775023" y="4455858"/>
              <a:ext cx="589722" cy="331719"/>
            </p:xfrm>
            <a:graphic>
              <a:graphicData uri="http://schemas.microsoft.com/office/powerpoint/2016/slidezoom">
                <pslz:sldZm>
                  <pslz:sldZmObj sldId="260" cId="2267176924">
                    <pslz:zmPr id="{292B8CB0-D0D7-4964-A7CB-075A08D531F7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9722" cy="3317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3" name="Vista general de diapositiva 6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E348EE99-28B9-F7CA-3345-251F2B7B4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5023" y="4455858"/>
                <a:ext cx="589722" cy="3317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5" name="Vista general de diapositiva 64">
                <a:extLst>
                  <a:ext uri="{FF2B5EF4-FFF2-40B4-BE49-F238E27FC236}">
                    <a16:creationId xmlns:a16="http://schemas.microsoft.com/office/drawing/2014/main" id="{15359FDA-1DC8-AA70-649E-4AAB7B3D72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1504821"/>
                  </p:ext>
                </p:extLst>
              </p:nvPr>
            </p:nvGraphicFramePr>
            <p:xfrm>
              <a:off x="8841802" y="4730261"/>
              <a:ext cx="589722" cy="331719"/>
            </p:xfrm>
            <a:graphic>
              <a:graphicData uri="http://schemas.microsoft.com/office/powerpoint/2016/slidezoom">
                <pslz:sldZm>
                  <pslz:sldZmObj sldId="266" cId="2821897191">
                    <pslz:zmPr id="{CD4E576C-E66F-479F-BAA6-14DCDF004410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9722" cy="3317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5" name="Vista general de diapositiva 64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15359FDA-1DC8-AA70-649E-4AAB7B3D72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41802" y="4730261"/>
                <a:ext cx="589722" cy="3317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7" name="Vista general de diapositiva 66">
                <a:extLst>
                  <a:ext uri="{FF2B5EF4-FFF2-40B4-BE49-F238E27FC236}">
                    <a16:creationId xmlns:a16="http://schemas.microsoft.com/office/drawing/2014/main" id="{F04B268D-FF59-1FF7-4526-BC3BA5022E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1081383"/>
                  </p:ext>
                </p:extLst>
              </p:nvPr>
            </p:nvGraphicFramePr>
            <p:xfrm>
              <a:off x="5113320" y="4489921"/>
              <a:ext cx="556224" cy="312876"/>
            </p:xfrm>
            <a:graphic>
              <a:graphicData uri="http://schemas.microsoft.com/office/powerpoint/2016/slidezoom">
                <pslz:sldZm>
                  <pslz:sldZmObj sldId="270" cId="3807205105">
                    <pslz:zmPr id="{851B725F-2C20-4459-AFAB-3081518713F9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6224" cy="3128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7" name="Vista general de diapositiva 66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F04B268D-FF59-1FF7-4526-BC3BA5022E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3320" y="4489921"/>
                <a:ext cx="556224" cy="3128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9" name="Vista general de diapositiva 68">
                <a:extLst>
                  <a:ext uri="{FF2B5EF4-FFF2-40B4-BE49-F238E27FC236}">
                    <a16:creationId xmlns:a16="http://schemas.microsoft.com/office/drawing/2014/main" id="{2FEA50A4-A04C-BA24-FC43-BE2603C7A0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9666736"/>
                  </p:ext>
                </p:extLst>
              </p:nvPr>
            </p:nvGraphicFramePr>
            <p:xfrm>
              <a:off x="6402345" y="4766138"/>
              <a:ext cx="558813" cy="314332"/>
            </p:xfrm>
            <a:graphic>
              <a:graphicData uri="http://schemas.microsoft.com/office/powerpoint/2016/slidezoom">
                <pslz:sldZm>
                  <pslz:sldZmObj sldId="265" cId="2768154785">
                    <pslz:zmPr id="{1EB44F0E-2247-4C99-B8AF-CAB8B3493D8A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8813" cy="3143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9" name="Vista general de diapositiva 68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2FEA50A4-A04C-BA24-FC43-BE2603C7A0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02345" y="4766138"/>
                <a:ext cx="558813" cy="3143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la Mediación Pedagógica?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43" y="2678309"/>
            <a:ext cx="4151243" cy="6372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200" dirty="0">
                <a:solidFill>
                  <a:srgbClr val="002060"/>
                </a:solidFill>
              </a:rPr>
              <a:t>Proceso de </a:t>
            </a:r>
            <a:r>
              <a:rPr lang="es-MX" sz="1200" b="1" dirty="0">
                <a:solidFill>
                  <a:srgbClr val="002060"/>
                </a:solidFill>
              </a:rPr>
              <a:t>interacción pedagógica; social y </a:t>
            </a:r>
            <a:r>
              <a:rPr lang="es-MX" sz="1200" dirty="0">
                <a:solidFill>
                  <a:srgbClr val="002060"/>
                </a:solidFill>
              </a:rPr>
              <a:t> </a:t>
            </a:r>
            <a:r>
              <a:rPr lang="es-MX" sz="1200" b="1" dirty="0">
                <a:solidFill>
                  <a:srgbClr val="002060"/>
                </a:solidFill>
              </a:rPr>
              <a:t>sistemática</a:t>
            </a:r>
            <a:r>
              <a:rPr lang="es-MX" sz="1200" dirty="0">
                <a:solidFill>
                  <a:srgbClr val="002060"/>
                </a:solidFill>
              </a:rPr>
              <a:t>, destinada a generar experiencias de aprendizaje.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BACE81-207F-18DD-EE4E-5000C8193459}"/>
              </a:ext>
            </a:extLst>
          </p:cNvPr>
          <p:cNvSpPr txBox="1">
            <a:spLocks/>
          </p:cNvSpPr>
          <p:nvPr/>
        </p:nvSpPr>
        <p:spPr>
          <a:xfrm>
            <a:off x="838200" y="4445346"/>
            <a:ext cx="4151243" cy="713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200" dirty="0">
                <a:solidFill>
                  <a:srgbClr val="002060"/>
                </a:solidFill>
              </a:rPr>
              <a:t>La  mediación es el lugar en el que se logra dar sentido a las manifestaciones externas del sujeto, por medio del </a:t>
            </a:r>
            <a:r>
              <a:rPr lang="es-MX" sz="1200" b="1" dirty="0">
                <a:solidFill>
                  <a:srgbClr val="002060"/>
                </a:solidFill>
              </a:rPr>
              <a:t>proceso comunicativo propio de la cultura en el que se encuentra inmerso.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2552FE-7E5F-4A49-FFBB-75C4207BEEA1}"/>
              </a:ext>
            </a:extLst>
          </p:cNvPr>
          <p:cNvSpPr txBox="1">
            <a:spLocks/>
          </p:cNvSpPr>
          <p:nvPr/>
        </p:nvSpPr>
        <p:spPr>
          <a:xfrm>
            <a:off x="5965134" y="3413922"/>
            <a:ext cx="4151243" cy="764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200" dirty="0">
                <a:solidFill>
                  <a:srgbClr val="002060"/>
                </a:solidFill>
              </a:rPr>
              <a:t>La mediación pedagógica es una actividad experimentada para </a:t>
            </a:r>
            <a:r>
              <a:rPr lang="es-MX" sz="1200" b="1" dirty="0">
                <a:solidFill>
                  <a:srgbClr val="002060"/>
                </a:solidFill>
              </a:rPr>
              <a:t>promover y acompañar el aprendizaje del estudiante</a:t>
            </a:r>
            <a:r>
              <a:rPr lang="es-MX" sz="1200" dirty="0">
                <a:solidFill>
                  <a:srgbClr val="002060"/>
                </a:solidFill>
              </a:rPr>
              <a:t>, y fomentar la construcción de conocimientos y el desarrollo de competencias.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444EFE-7392-11F6-18E8-D5FE9FCAFA35}"/>
              </a:ext>
            </a:extLst>
          </p:cNvPr>
          <p:cNvSpPr txBox="1">
            <a:spLocks/>
          </p:cNvSpPr>
          <p:nvPr/>
        </p:nvSpPr>
        <p:spPr>
          <a:xfrm>
            <a:off x="7185993" y="4801878"/>
            <a:ext cx="4247321" cy="445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1200" b="1" dirty="0">
                <a:solidFill>
                  <a:srgbClr val="002060"/>
                </a:solidFill>
              </a:rPr>
              <a:t>Tratamiento de contenidos </a:t>
            </a:r>
            <a:r>
              <a:rPr lang="es-MX" sz="1200" dirty="0">
                <a:solidFill>
                  <a:srgbClr val="002060"/>
                </a:solidFill>
              </a:rPr>
              <a:t>y de los temas de forma participacipativa, creativa y expresiva.</a:t>
            </a:r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97B2F-953F-1B35-98E1-9CFC12D7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3897;p86">
            <a:extLst>
              <a:ext uri="{FF2B5EF4-FFF2-40B4-BE49-F238E27FC236}">
                <a16:creationId xmlns:a16="http://schemas.microsoft.com/office/drawing/2014/main" id="{8347C6A7-1421-B0AA-1602-4B8826A8ACB0}"/>
              </a:ext>
            </a:extLst>
          </p:cNvPr>
          <p:cNvGrpSpPr/>
          <p:nvPr/>
        </p:nvGrpSpPr>
        <p:grpSpPr>
          <a:xfrm>
            <a:off x="1938799" y="1019716"/>
            <a:ext cx="8000332" cy="4108875"/>
            <a:chOff x="634175" y="2872165"/>
            <a:chExt cx="3147949" cy="1572454"/>
          </a:xfrm>
        </p:grpSpPr>
        <p:cxnSp>
          <p:nvCxnSpPr>
            <p:cNvPr id="20" name="Google Shape;3898;p86">
              <a:extLst>
                <a:ext uri="{FF2B5EF4-FFF2-40B4-BE49-F238E27FC236}">
                  <a16:creationId xmlns:a16="http://schemas.microsoft.com/office/drawing/2014/main" id="{07D875DD-94C8-5BCB-0D8D-F822BC78E9FA}"/>
                </a:ext>
              </a:extLst>
            </p:cNvPr>
            <p:cNvCxnSpPr>
              <a:stCxn id="26" idx="4"/>
              <a:endCxn id="28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Google Shape;3901;p86">
              <a:extLst>
                <a:ext uri="{FF2B5EF4-FFF2-40B4-BE49-F238E27FC236}">
                  <a16:creationId xmlns:a16="http://schemas.microsoft.com/office/drawing/2014/main" id="{B0221CAF-C018-E7EF-0B1E-BF6855571D08}"/>
                </a:ext>
              </a:extLst>
            </p:cNvPr>
            <p:cNvCxnSpPr>
              <a:cxnSpLocks/>
              <a:stCxn id="28" idx="7"/>
              <a:endCxn id="25" idx="4"/>
            </p:cNvCxnSpPr>
            <p:nvPr/>
          </p:nvCxnSpPr>
          <p:spPr>
            <a:xfrm flipV="1">
              <a:off x="1730528" y="3561124"/>
              <a:ext cx="491011" cy="37853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2" name="Google Shape;3903;p86">
              <a:extLst>
                <a:ext uri="{FF2B5EF4-FFF2-40B4-BE49-F238E27FC236}">
                  <a16:creationId xmlns:a16="http://schemas.microsoft.com/office/drawing/2014/main" id="{43E4C855-F32E-D327-4D4E-9056AAB91BDB}"/>
                </a:ext>
              </a:extLst>
            </p:cNvPr>
            <p:cNvCxnSpPr>
              <a:cxnSpLocks/>
              <a:stCxn id="25" idx="4"/>
              <a:endCxn id="27" idx="1"/>
            </p:cNvCxnSpPr>
            <p:nvPr/>
          </p:nvCxnSpPr>
          <p:spPr>
            <a:xfrm>
              <a:off x="2221540" y="3561124"/>
              <a:ext cx="464231" cy="37853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23" name="Google Shape;3905;p86">
              <a:extLst>
                <a:ext uri="{FF2B5EF4-FFF2-40B4-BE49-F238E27FC236}">
                  <a16:creationId xmlns:a16="http://schemas.microsoft.com/office/drawing/2014/main" id="{EEC2E0BE-AE16-099C-35D2-646C0A17C0E8}"/>
                </a:ext>
              </a:extLst>
            </p:cNvPr>
            <p:cNvCxnSpPr>
              <a:stCxn id="27" idx="0"/>
              <a:endCxn id="24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24" name="Google Shape;3906;p86">
              <a:extLst>
                <a:ext uri="{FF2B5EF4-FFF2-40B4-BE49-F238E27FC236}">
                  <a16:creationId xmlns:a16="http://schemas.microsoft.com/office/drawing/2014/main" id="{DC117306-54FC-0DCC-46FA-C79E7A925C20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200" b="1" kern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Proxima Nova Alt Bl" panose="02000506030000020004" charset="0"/>
                  <a:ea typeface="Calibri"/>
                  <a:cs typeface="Calibri"/>
                  <a:sym typeface="Calibri"/>
                </a:rPr>
                <a:t>Guías didácticas </a:t>
              </a:r>
              <a:endParaRPr sz="1200" b="1" kern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902;p86">
              <a:extLst>
                <a:ext uri="{FF2B5EF4-FFF2-40B4-BE49-F238E27FC236}">
                  <a16:creationId xmlns:a16="http://schemas.microsoft.com/office/drawing/2014/main" id="{DC4406B3-FD40-D7F7-809C-AEFEC37D09E9}"/>
                </a:ext>
              </a:extLst>
            </p:cNvPr>
            <p:cNvSpPr/>
            <p:nvPr/>
          </p:nvSpPr>
          <p:spPr>
            <a:xfrm>
              <a:off x="1843946" y="2872165"/>
              <a:ext cx="755187" cy="68895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b="1" kern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Proxima Nova Alt Bl" panose="02000506030000020004" charset="0"/>
                  <a:cs typeface="Calibri"/>
                  <a:sym typeface="Calibri"/>
                </a:rPr>
                <a:t>Planeación didáctica  </a:t>
              </a:r>
              <a:endParaRPr b="1" kern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cs typeface="Calibri"/>
                <a:sym typeface="Calibri"/>
              </a:endParaRPr>
            </a:p>
          </p:txBody>
        </p:sp>
        <p:sp>
          <p:nvSpPr>
            <p:cNvPr id="26" name="Google Shape;3899;p86">
              <a:extLst>
                <a:ext uri="{FF2B5EF4-FFF2-40B4-BE49-F238E27FC236}">
                  <a16:creationId xmlns:a16="http://schemas.microsoft.com/office/drawing/2014/main" id="{044A0844-D59C-5D21-BE70-C9FDE2106A0C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200" b="1" kern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Proxima Nova Alt Bl" panose="02000506030000020004" charset="0"/>
                  <a:ea typeface="Calibri"/>
                  <a:cs typeface="Calibri"/>
                  <a:sym typeface="Calibri"/>
                </a:rPr>
                <a:t>Material educativo </a:t>
              </a:r>
              <a:endParaRPr sz="1200" b="1" kern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904;p86">
              <a:extLst>
                <a:ext uri="{FF2B5EF4-FFF2-40B4-BE49-F238E27FC236}">
                  <a16:creationId xmlns:a16="http://schemas.microsoft.com/office/drawing/2014/main" id="{BB43E618-9696-3E5A-B2FA-CB38CA794FF1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200" b="1" kern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Proxima Nova Alt Bl" panose="02000506030000020004" charset="0"/>
                  <a:ea typeface="Calibri"/>
                  <a:cs typeface="Calibri"/>
                  <a:sym typeface="Calibri"/>
                </a:rPr>
                <a:t>Docente </a:t>
              </a:r>
              <a:endParaRPr sz="1200" b="1" kern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900;p86">
              <a:extLst>
                <a:ext uri="{FF2B5EF4-FFF2-40B4-BE49-F238E27FC236}">
                  <a16:creationId xmlns:a16="http://schemas.microsoft.com/office/drawing/2014/main" id="{ED7D651F-D49B-401F-760D-87F2AD3DB60F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MX" sz="1200" b="1" kern="0" dirty="0">
                  <a:ln w="0"/>
                  <a:solidFill>
                    <a:srgbClr val="00206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Proxima Nova Alt Bl" panose="02000506030000020004" charset="0"/>
                  <a:ea typeface="Calibri"/>
                  <a:cs typeface="Calibri"/>
                  <a:sym typeface="Calibri"/>
                </a:rPr>
                <a:t>Estudiante </a:t>
              </a:r>
              <a:endParaRPr sz="1200" b="1" kern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Flecha: a la izquierda y derecha 40">
            <a:extLst>
              <a:ext uri="{FF2B5EF4-FFF2-40B4-BE49-F238E27FC236}">
                <a16:creationId xmlns:a16="http://schemas.microsoft.com/office/drawing/2014/main" id="{41040920-7B0F-3D7B-A3E9-174A90557D8F}"/>
              </a:ext>
            </a:extLst>
          </p:cNvPr>
          <p:cNvSpPr/>
          <p:nvPr/>
        </p:nvSpPr>
        <p:spPr>
          <a:xfrm>
            <a:off x="649827" y="5151966"/>
            <a:ext cx="10892346" cy="776287"/>
          </a:xfrm>
          <a:prstGeom prst="left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xima Nova Alt Bl" panose="02000506030000020004" charset="0"/>
              </a:rPr>
              <a:t>ENTORNO – AMBIENTE DE APRENDIZAJE </a:t>
            </a:r>
            <a:endParaRPr kumimoji="0" lang="es-NI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roxima Nova Alt Bl" panose="0200050603000002000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B82916D-826D-DBAD-8B03-73C942053769}"/>
              </a:ext>
            </a:extLst>
          </p:cNvPr>
          <p:cNvSpPr/>
          <p:nvPr/>
        </p:nvSpPr>
        <p:spPr>
          <a:xfrm>
            <a:off x="2690558" y="658545"/>
            <a:ext cx="6848350" cy="1228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06960"/>
              </a:avLst>
            </a:prstTxWarp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La mediación pedagógica la conforman</a:t>
            </a:r>
          </a:p>
        </p:txBody>
      </p:sp>
    </p:spTree>
    <p:extLst>
      <p:ext uri="{BB962C8B-B14F-4D97-AF65-F5344CB8AC3E}">
        <p14:creationId xmlns:p14="http://schemas.microsoft.com/office/powerpoint/2010/main" val="12861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60B523DB-1860-64F4-E186-9C072A7D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4" y="1474869"/>
            <a:ext cx="9382539" cy="40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6692-B223-E327-00F6-A34DBDB81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36D447-166E-EA2B-E670-091864A8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50" y="1177942"/>
            <a:ext cx="6911085" cy="4270791"/>
          </a:xfrm>
          <a:prstGeom prst="rect">
            <a:avLst/>
          </a:prstGeom>
        </p:spPr>
      </p:pic>
      <p:sp>
        <p:nvSpPr>
          <p:cNvPr id="5" name="Cerrar corchete 4">
            <a:extLst>
              <a:ext uri="{FF2B5EF4-FFF2-40B4-BE49-F238E27FC236}">
                <a16:creationId xmlns:a16="http://schemas.microsoft.com/office/drawing/2014/main" id="{F0158985-AFD1-F2EA-7464-A06930CCFF12}"/>
              </a:ext>
            </a:extLst>
          </p:cNvPr>
          <p:cNvSpPr/>
          <p:nvPr/>
        </p:nvSpPr>
        <p:spPr>
          <a:xfrm>
            <a:off x="7511744" y="1177942"/>
            <a:ext cx="183382" cy="4502116"/>
          </a:xfrm>
          <a:prstGeom prst="rightBracket">
            <a:avLst/>
          </a:prstGeom>
          <a:noFill/>
          <a:ln w="41275" cap="flat" cmpd="sng" algn="ctr">
            <a:solidFill>
              <a:srgbClr val="3E709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Alt Bl" panose="0200050603000002000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74F7E9-11C3-55A9-CEE9-FE3B958D1A20}"/>
              </a:ext>
            </a:extLst>
          </p:cNvPr>
          <p:cNvSpPr/>
          <p:nvPr/>
        </p:nvSpPr>
        <p:spPr>
          <a:xfrm>
            <a:off x="7775716" y="1028727"/>
            <a:ext cx="1131335" cy="4800545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MEDIACIÓN</a:t>
            </a:r>
          </a:p>
          <a:p>
            <a:pPr algn="ctr"/>
            <a:r>
              <a:rPr lang="es-ES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PEDAGÓGICA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A39006-23FC-96DA-5546-3A9EF1BE4CDE}"/>
              </a:ext>
            </a:extLst>
          </p:cNvPr>
          <p:cNvSpPr txBox="1"/>
          <p:nvPr/>
        </p:nvSpPr>
        <p:spPr>
          <a:xfrm>
            <a:off x="5595008" y="1801382"/>
            <a:ext cx="16704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dirty="0"/>
              <a:t>Logros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400" dirty="0"/>
              <a:t>Aprendizajes          </a:t>
            </a:r>
          </a:p>
          <a:p>
            <a:endParaRPr lang="es-MX" sz="1400" dirty="0"/>
          </a:p>
          <a:p>
            <a:r>
              <a:rPr lang="es-MX" sz="1400" dirty="0"/>
              <a:t> </a:t>
            </a:r>
            <a:endParaRPr lang="es-NI" sz="1400" dirty="0"/>
          </a:p>
        </p:txBody>
      </p:sp>
      <p:pic>
        <p:nvPicPr>
          <p:cNvPr id="9" name="Marcador de posición de imagen 6">
            <a:extLst>
              <a:ext uri="{FF2B5EF4-FFF2-40B4-BE49-F238E27FC236}">
                <a16:creationId xmlns:a16="http://schemas.microsoft.com/office/drawing/2014/main" id="{4EA72399-1391-3149-82D7-44BD477B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08268" y="2755489"/>
            <a:ext cx="2720008" cy="2674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07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46464"/>
            <a:ext cx="4996069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Ciencias de la Complejidad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65" y="2482589"/>
            <a:ext cx="4633963" cy="369437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s-NI" sz="1800" dirty="0">
                <a:solidFill>
                  <a:schemeClr val="tx1"/>
                </a:solidFill>
                <a:latin typeface="+mn-lt"/>
              </a:rPr>
              <a:t>Son ciencias de la vida.</a:t>
            </a:r>
          </a:p>
          <a:p>
            <a:pPr algn="just"/>
            <a:r>
              <a:rPr lang="es-NI" sz="1800" dirty="0">
                <a:solidFill>
                  <a:schemeClr val="tx1"/>
                </a:solidFill>
                <a:latin typeface="+mn-lt"/>
              </a:rPr>
              <a:t>Desde el aprendizaje es la transformación de patrones de comportamiento y estructuras.</a:t>
            </a:r>
          </a:p>
          <a:p>
            <a:pPr algn="just"/>
            <a:r>
              <a:rPr lang="es-NI" sz="1800" dirty="0">
                <a:solidFill>
                  <a:schemeClr val="tx1"/>
                </a:solidFill>
                <a:latin typeface="+mn-lt"/>
              </a:rPr>
              <a:t>Desde la educación es una transformación física del comportamiento estructural de los individuos y las comunidades en que viven.</a:t>
            </a:r>
          </a:p>
          <a:p>
            <a:pPr algn="just"/>
            <a:r>
              <a:rPr lang="es-NI" sz="1800" dirty="0">
                <a:solidFill>
                  <a:schemeClr val="tx1"/>
                </a:solidFill>
                <a:latin typeface="+mn-lt"/>
              </a:rPr>
              <a:t>Se caracteriza por la no linealidad y la autoorganización </a:t>
            </a:r>
          </a:p>
          <a:p>
            <a:pPr algn="just"/>
            <a:endParaRPr lang="es-NI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BC6D7B3-D543-6033-074A-C4207C94AE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r="-1" b="1844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2052" name="Picture 4" descr="El árbol de la vida - LA LOGOTERAPIA">
            <a:extLst>
              <a:ext uri="{FF2B5EF4-FFF2-40B4-BE49-F238E27FC236}">
                <a16:creationId xmlns:a16="http://schemas.microsoft.com/office/drawing/2014/main" id="{E670CA8F-12ED-5705-1622-4ADA41DC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574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A732C-87C9-5484-D2BC-D4A8A589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19F3306-62BF-5BBC-ADB2-029AAC0D097D}"/>
              </a:ext>
            </a:extLst>
          </p:cNvPr>
          <p:cNvSpPr txBox="1"/>
          <p:nvPr/>
        </p:nvSpPr>
        <p:spPr>
          <a:xfrm>
            <a:off x="-524288" y="5903843"/>
            <a:ext cx="61274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NI" sz="24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Proxima Nova Alt Bl" panose="02000506030000020004" charset="0"/>
              </a:rPr>
              <a:t>No linealidad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5557BF-AD92-360D-0FB1-28B8A03AF277}"/>
              </a:ext>
            </a:extLst>
          </p:cNvPr>
          <p:cNvSpPr txBox="1"/>
          <p:nvPr/>
        </p:nvSpPr>
        <p:spPr>
          <a:xfrm>
            <a:off x="5337297" y="3542906"/>
            <a:ext cx="61274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Sistemas adaptables</a:t>
            </a:r>
            <a:endParaRPr kumimoji="0" lang="es-NI" sz="2400" i="0" u="none" strike="noStrike" kern="120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Proxima Nova Alt Bl" panose="02000506030000020004" charset="0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13090E0-F88B-7718-7E3C-D089713011B1}"/>
              </a:ext>
            </a:extLst>
          </p:cNvPr>
          <p:cNvSpPr/>
          <p:nvPr/>
        </p:nvSpPr>
        <p:spPr>
          <a:xfrm>
            <a:off x="571485" y="2454965"/>
            <a:ext cx="6733775" cy="395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4" h="21564" extrusionOk="0">
                <a:moveTo>
                  <a:pt x="21509" y="4127"/>
                </a:moveTo>
                <a:lnTo>
                  <a:pt x="19238" y="110"/>
                </a:lnTo>
                <a:cubicBezTo>
                  <a:pt x="19156" y="-36"/>
                  <a:pt x="18971" y="-36"/>
                  <a:pt x="18889" y="110"/>
                </a:cubicBezTo>
                <a:lnTo>
                  <a:pt x="16618" y="4127"/>
                </a:lnTo>
                <a:cubicBezTo>
                  <a:pt x="16527" y="4288"/>
                  <a:pt x="16626" y="4502"/>
                  <a:pt x="16792" y="4502"/>
                </a:cubicBezTo>
                <a:lnTo>
                  <a:pt x="18095" y="4502"/>
                </a:lnTo>
                <a:cubicBezTo>
                  <a:pt x="18102" y="4562"/>
                  <a:pt x="18106" y="4622"/>
                  <a:pt x="18109" y="4684"/>
                </a:cubicBezTo>
                <a:cubicBezTo>
                  <a:pt x="18003" y="7202"/>
                  <a:pt x="16022" y="7126"/>
                  <a:pt x="16021" y="7131"/>
                </a:cubicBezTo>
                <a:cubicBezTo>
                  <a:pt x="15773" y="7131"/>
                  <a:pt x="14190" y="6956"/>
                  <a:pt x="14064" y="4792"/>
                </a:cubicBezTo>
                <a:cubicBezTo>
                  <a:pt x="14031" y="2382"/>
                  <a:pt x="12450" y="138"/>
                  <a:pt x="10073" y="119"/>
                </a:cubicBezTo>
                <a:cubicBezTo>
                  <a:pt x="10073" y="119"/>
                  <a:pt x="9353" y="92"/>
                  <a:pt x="8537" y="470"/>
                </a:cubicBezTo>
                <a:cubicBezTo>
                  <a:pt x="7448" y="974"/>
                  <a:pt x="6168" y="2163"/>
                  <a:pt x="6011" y="4730"/>
                </a:cubicBezTo>
                <a:cubicBezTo>
                  <a:pt x="6011" y="7329"/>
                  <a:pt x="7866" y="9416"/>
                  <a:pt x="10013" y="9435"/>
                </a:cubicBezTo>
                <a:cubicBezTo>
                  <a:pt x="10032" y="9435"/>
                  <a:pt x="11410" y="9546"/>
                  <a:pt x="11915" y="10899"/>
                </a:cubicBezTo>
                <a:cubicBezTo>
                  <a:pt x="12012" y="11176"/>
                  <a:pt x="12070" y="11472"/>
                  <a:pt x="12064" y="11859"/>
                </a:cubicBezTo>
                <a:cubicBezTo>
                  <a:pt x="12027" y="12376"/>
                  <a:pt x="11971" y="12535"/>
                  <a:pt x="11857" y="12812"/>
                </a:cubicBezTo>
                <a:cubicBezTo>
                  <a:pt x="11254" y="14148"/>
                  <a:pt x="10103" y="14116"/>
                  <a:pt x="10103" y="14116"/>
                </a:cubicBezTo>
                <a:cubicBezTo>
                  <a:pt x="10103" y="14116"/>
                  <a:pt x="8108" y="14116"/>
                  <a:pt x="8038" y="11793"/>
                </a:cubicBezTo>
                <a:cubicBezTo>
                  <a:pt x="8005" y="9383"/>
                  <a:pt x="6440" y="7139"/>
                  <a:pt x="4062" y="7120"/>
                </a:cubicBezTo>
                <a:lnTo>
                  <a:pt x="4062" y="7122"/>
                </a:lnTo>
                <a:cubicBezTo>
                  <a:pt x="1784" y="7160"/>
                  <a:pt x="128" y="9135"/>
                  <a:pt x="22" y="11577"/>
                </a:cubicBezTo>
                <a:cubicBezTo>
                  <a:pt x="18" y="11654"/>
                  <a:pt x="0" y="11770"/>
                  <a:pt x="0" y="21564"/>
                </a:cubicBezTo>
                <a:lnTo>
                  <a:pt x="919" y="21564"/>
                </a:lnTo>
                <a:cubicBezTo>
                  <a:pt x="919" y="21564"/>
                  <a:pt x="919" y="21564"/>
                  <a:pt x="919" y="21564"/>
                </a:cubicBezTo>
                <a:lnTo>
                  <a:pt x="919" y="21047"/>
                </a:lnTo>
                <a:cubicBezTo>
                  <a:pt x="919" y="21023"/>
                  <a:pt x="936" y="21004"/>
                  <a:pt x="957" y="21004"/>
                </a:cubicBezTo>
                <a:cubicBezTo>
                  <a:pt x="978" y="21004"/>
                  <a:pt x="995" y="21023"/>
                  <a:pt x="995" y="21047"/>
                </a:cubicBezTo>
                <a:lnTo>
                  <a:pt x="995" y="21564"/>
                </a:lnTo>
                <a:cubicBezTo>
                  <a:pt x="995" y="21564"/>
                  <a:pt x="995" y="21564"/>
                  <a:pt x="995" y="21564"/>
                </a:cubicBezTo>
                <a:lnTo>
                  <a:pt x="1974" y="21564"/>
                </a:lnTo>
                <a:cubicBezTo>
                  <a:pt x="1974" y="11769"/>
                  <a:pt x="1977" y="11666"/>
                  <a:pt x="1982" y="11597"/>
                </a:cubicBezTo>
                <a:cubicBezTo>
                  <a:pt x="2054" y="10494"/>
                  <a:pt x="2913" y="9314"/>
                  <a:pt x="4195" y="9446"/>
                </a:cubicBezTo>
                <a:lnTo>
                  <a:pt x="4195" y="9441"/>
                </a:lnTo>
                <a:cubicBezTo>
                  <a:pt x="4624" y="9482"/>
                  <a:pt x="5937" y="9846"/>
                  <a:pt x="6027" y="11705"/>
                </a:cubicBezTo>
                <a:cubicBezTo>
                  <a:pt x="6027" y="11705"/>
                  <a:pt x="5918" y="14371"/>
                  <a:pt x="8058" y="15806"/>
                </a:cubicBezTo>
                <a:cubicBezTo>
                  <a:pt x="9842" y="16992"/>
                  <a:pt x="11493" y="16112"/>
                  <a:pt x="11493" y="16112"/>
                </a:cubicBezTo>
                <a:cubicBezTo>
                  <a:pt x="11493" y="16112"/>
                  <a:pt x="13976" y="15142"/>
                  <a:pt x="14046" y="11760"/>
                </a:cubicBezTo>
                <a:cubicBezTo>
                  <a:pt x="14046" y="9210"/>
                  <a:pt x="12287" y="7141"/>
                  <a:pt x="10074" y="7121"/>
                </a:cubicBezTo>
                <a:cubicBezTo>
                  <a:pt x="10074" y="7121"/>
                  <a:pt x="8215" y="7249"/>
                  <a:pt x="8012" y="4768"/>
                </a:cubicBezTo>
                <a:cubicBezTo>
                  <a:pt x="8085" y="2310"/>
                  <a:pt x="10078" y="2358"/>
                  <a:pt x="10078" y="2358"/>
                </a:cubicBezTo>
                <a:cubicBezTo>
                  <a:pt x="10078" y="2358"/>
                  <a:pt x="12059" y="2406"/>
                  <a:pt x="12094" y="4673"/>
                </a:cubicBezTo>
                <a:cubicBezTo>
                  <a:pt x="12094" y="4673"/>
                  <a:pt x="11946" y="7398"/>
                  <a:pt x="14115" y="8805"/>
                </a:cubicBezTo>
                <a:cubicBezTo>
                  <a:pt x="14817" y="9247"/>
                  <a:pt x="15490" y="9406"/>
                  <a:pt x="16018" y="9430"/>
                </a:cubicBezTo>
                <a:cubicBezTo>
                  <a:pt x="16018" y="9430"/>
                  <a:pt x="16526" y="9426"/>
                  <a:pt x="16774" y="9373"/>
                </a:cubicBezTo>
                <a:cubicBezTo>
                  <a:pt x="17121" y="9305"/>
                  <a:pt x="17365" y="9198"/>
                  <a:pt x="17473" y="9144"/>
                </a:cubicBezTo>
                <a:cubicBezTo>
                  <a:pt x="18997" y="8471"/>
                  <a:pt x="20078" y="6779"/>
                  <a:pt x="20078" y="4796"/>
                </a:cubicBezTo>
                <a:cubicBezTo>
                  <a:pt x="20078" y="4697"/>
                  <a:pt x="20075" y="4599"/>
                  <a:pt x="20070" y="4502"/>
                </a:cubicBezTo>
                <a:lnTo>
                  <a:pt x="21337" y="4502"/>
                </a:lnTo>
                <a:cubicBezTo>
                  <a:pt x="21500" y="4502"/>
                  <a:pt x="21600" y="4288"/>
                  <a:pt x="21509" y="4127"/>
                </a:cubicBezTo>
                <a:close/>
                <a:moveTo>
                  <a:pt x="993" y="20532"/>
                </a:moveTo>
                <a:cubicBezTo>
                  <a:pt x="993" y="20556"/>
                  <a:pt x="976" y="20576"/>
                  <a:pt x="955" y="20576"/>
                </a:cubicBezTo>
                <a:cubicBezTo>
                  <a:pt x="934" y="20576"/>
                  <a:pt x="917" y="20556"/>
                  <a:pt x="917" y="20532"/>
                </a:cubicBezTo>
                <a:lnTo>
                  <a:pt x="917" y="20015"/>
                </a:lnTo>
                <a:cubicBezTo>
                  <a:pt x="917" y="19991"/>
                  <a:pt x="934" y="19971"/>
                  <a:pt x="955" y="19971"/>
                </a:cubicBezTo>
                <a:cubicBezTo>
                  <a:pt x="976" y="19971"/>
                  <a:pt x="993" y="19991"/>
                  <a:pt x="993" y="20015"/>
                </a:cubicBezTo>
                <a:lnTo>
                  <a:pt x="993" y="20532"/>
                </a:lnTo>
                <a:close/>
                <a:moveTo>
                  <a:pt x="993" y="19499"/>
                </a:moveTo>
                <a:cubicBezTo>
                  <a:pt x="993" y="19523"/>
                  <a:pt x="976" y="19542"/>
                  <a:pt x="955" y="19542"/>
                </a:cubicBezTo>
                <a:cubicBezTo>
                  <a:pt x="934" y="19542"/>
                  <a:pt x="917" y="19523"/>
                  <a:pt x="917" y="19499"/>
                </a:cubicBezTo>
                <a:lnTo>
                  <a:pt x="917" y="18982"/>
                </a:lnTo>
                <a:cubicBezTo>
                  <a:pt x="917" y="18958"/>
                  <a:pt x="934" y="18938"/>
                  <a:pt x="955" y="18938"/>
                </a:cubicBezTo>
                <a:cubicBezTo>
                  <a:pt x="976" y="18938"/>
                  <a:pt x="993" y="18958"/>
                  <a:pt x="993" y="18982"/>
                </a:cubicBezTo>
                <a:lnTo>
                  <a:pt x="993" y="19499"/>
                </a:lnTo>
                <a:close/>
                <a:moveTo>
                  <a:pt x="993" y="18465"/>
                </a:moveTo>
                <a:cubicBezTo>
                  <a:pt x="993" y="18489"/>
                  <a:pt x="976" y="18509"/>
                  <a:pt x="955" y="18509"/>
                </a:cubicBezTo>
                <a:cubicBezTo>
                  <a:pt x="934" y="18509"/>
                  <a:pt x="917" y="18489"/>
                  <a:pt x="917" y="18465"/>
                </a:cubicBezTo>
                <a:lnTo>
                  <a:pt x="917" y="17949"/>
                </a:lnTo>
                <a:cubicBezTo>
                  <a:pt x="917" y="17925"/>
                  <a:pt x="934" y="17905"/>
                  <a:pt x="955" y="17905"/>
                </a:cubicBezTo>
                <a:cubicBezTo>
                  <a:pt x="976" y="17905"/>
                  <a:pt x="993" y="17925"/>
                  <a:pt x="993" y="17949"/>
                </a:cubicBezTo>
                <a:lnTo>
                  <a:pt x="993" y="18465"/>
                </a:lnTo>
                <a:close/>
                <a:moveTo>
                  <a:pt x="993" y="17432"/>
                </a:moveTo>
                <a:cubicBezTo>
                  <a:pt x="993" y="17456"/>
                  <a:pt x="976" y="17476"/>
                  <a:pt x="955" y="17476"/>
                </a:cubicBezTo>
                <a:cubicBezTo>
                  <a:pt x="934" y="17476"/>
                  <a:pt x="917" y="17456"/>
                  <a:pt x="917" y="17432"/>
                </a:cubicBezTo>
                <a:lnTo>
                  <a:pt x="917" y="16915"/>
                </a:lnTo>
                <a:cubicBezTo>
                  <a:pt x="917" y="16891"/>
                  <a:pt x="934" y="16872"/>
                  <a:pt x="955" y="16872"/>
                </a:cubicBezTo>
                <a:cubicBezTo>
                  <a:pt x="976" y="16872"/>
                  <a:pt x="993" y="16891"/>
                  <a:pt x="993" y="16915"/>
                </a:cubicBezTo>
                <a:lnTo>
                  <a:pt x="993" y="17432"/>
                </a:lnTo>
                <a:close/>
                <a:moveTo>
                  <a:pt x="993" y="16399"/>
                </a:moveTo>
                <a:cubicBezTo>
                  <a:pt x="993" y="16423"/>
                  <a:pt x="976" y="16443"/>
                  <a:pt x="955" y="16443"/>
                </a:cubicBezTo>
                <a:cubicBezTo>
                  <a:pt x="934" y="16443"/>
                  <a:pt x="917" y="16423"/>
                  <a:pt x="917" y="16399"/>
                </a:cubicBezTo>
                <a:lnTo>
                  <a:pt x="917" y="15882"/>
                </a:lnTo>
                <a:cubicBezTo>
                  <a:pt x="917" y="15858"/>
                  <a:pt x="934" y="15838"/>
                  <a:pt x="955" y="15838"/>
                </a:cubicBezTo>
                <a:cubicBezTo>
                  <a:pt x="976" y="15838"/>
                  <a:pt x="993" y="15858"/>
                  <a:pt x="993" y="15882"/>
                </a:cubicBezTo>
                <a:lnTo>
                  <a:pt x="993" y="16399"/>
                </a:lnTo>
                <a:close/>
                <a:moveTo>
                  <a:pt x="993" y="15366"/>
                </a:moveTo>
                <a:cubicBezTo>
                  <a:pt x="993" y="15390"/>
                  <a:pt x="976" y="15409"/>
                  <a:pt x="955" y="15409"/>
                </a:cubicBezTo>
                <a:cubicBezTo>
                  <a:pt x="934" y="15409"/>
                  <a:pt x="917" y="15390"/>
                  <a:pt x="917" y="15366"/>
                </a:cubicBezTo>
                <a:lnTo>
                  <a:pt x="917" y="14849"/>
                </a:lnTo>
                <a:cubicBezTo>
                  <a:pt x="917" y="14825"/>
                  <a:pt x="934" y="14805"/>
                  <a:pt x="955" y="14805"/>
                </a:cubicBezTo>
                <a:cubicBezTo>
                  <a:pt x="976" y="14805"/>
                  <a:pt x="993" y="14825"/>
                  <a:pt x="993" y="14849"/>
                </a:cubicBezTo>
                <a:lnTo>
                  <a:pt x="993" y="15366"/>
                </a:lnTo>
                <a:close/>
                <a:moveTo>
                  <a:pt x="993" y="14332"/>
                </a:moveTo>
                <a:cubicBezTo>
                  <a:pt x="993" y="14356"/>
                  <a:pt x="976" y="14376"/>
                  <a:pt x="955" y="14376"/>
                </a:cubicBezTo>
                <a:cubicBezTo>
                  <a:pt x="934" y="14376"/>
                  <a:pt x="917" y="14356"/>
                  <a:pt x="917" y="14332"/>
                </a:cubicBezTo>
                <a:lnTo>
                  <a:pt x="917" y="13816"/>
                </a:lnTo>
                <a:cubicBezTo>
                  <a:pt x="917" y="13792"/>
                  <a:pt x="934" y="13772"/>
                  <a:pt x="955" y="13772"/>
                </a:cubicBezTo>
                <a:cubicBezTo>
                  <a:pt x="976" y="13772"/>
                  <a:pt x="993" y="13792"/>
                  <a:pt x="993" y="13816"/>
                </a:cubicBezTo>
                <a:lnTo>
                  <a:pt x="993" y="14332"/>
                </a:lnTo>
                <a:close/>
                <a:moveTo>
                  <a:pt x="993" y="13299"/>
                </a:moveTo>
                <a:cubicBezTo>
                  <a:pt x="993" y="13323"/>
                  <a:pt x="976" y="13343"/>
                  <a:pt x="955" y="13343"/>
                </a:cubicBezTo>
                <a:cubicBezTo>
                  <a:pt x="934" y="13343"/>
                  <a:pt x="917" y="13323"/>
                  <a:pt x="917" y="13299"/>
                </a:cubicBezTo>
                <a:lnTo>
                  <a:pt x="917" y="12782"/>
                </a:lnTo>
                <a:cubicBezTo>
                  <a:pt x="917" y="12758"/>
                  <a:pt x="934" y="12739"/>
                  <a:pt x="955" y="12739"/>
                </a:cubicBezTo>
                <a:cubicBezTo>
                  <a:pt x="976" y="12739"/>
                  <a:pt x="993" y="12758"/>
                  <a:pt x="993" y="12782"/>
                </a:cubicBezTo>
                <a:lnTo>
                  <a:pt x="993" y="13299"/>
                </a:lnTo>
                <a:close/>
                <a:moveTo>
                  <a:pt x="993" y="12266"/>
                </a:moveTo>
                <a:cubicBezTo>
                  <a:pt x="993" y="12290"/>
                  <a:pt x="976" y="12310"/>
                  <a:pt x="955" y="12310"/>
                </a:cubicBezTo>
                <a:cubicBezTo>
                  <a:pt x="934" y="12310"/>
                  <a:pt x="917" y="12290"/>
                  <a:pt x="917" y="12266"/>
                </a:cubicBezTo>
                <a:lnTo>
                  <a:pt x="917" y="11912"/>
                </a:lnTo>
                <a:cubicBezTo>
                  <a:pt x="917" y="11895"/>
                  <a:pt x="917" y="11837"/>
                  <a:pt x="923" y="11745"/>
                </a:cubicBezTo>
                <a:cubicBezTo>
                  <a:pt x="924" y="11721"/>
                  <a:pt x="943" y="11704"/>
                  <a:pt x="963" y="11704"/>
                </a:cubicBezTo>
                <a:cubicBezTo>
                  <a:pt x="983" y="11705"/>
                  <a:pt x="999" y="11726"/>
                  <a:pt x="998" y="11750"/>
                </a:cubicBezTo>
                <a:cubicBezTo>
                  <a:pt x="993" y="11839"/>
                  <a:pt x="992" y="11895"/>
                  <a:pt x="992" y="11909"/>
                </a:cubicBezTo>
                <a:lnTo>
                  <a:pt x="993" y="12266"/>
                </a:lnTo>
                <a:close/>
                <a:moveTo>
                  <a:pt x="1162" y="10745"/>
                </a:moveTo>
                <a:cubicBezTo>
                  <a:pt x="1119" y="10905"/>
                  <a:pt x="1083" y="11073"/>
                  <a:pt x="1055" y="11242"/>
                </a:cubicBezTo>
                <a:cubicBezTo>
                  <a:pt x="1051" y="11263"/>
                  <a:pt x="1036" y="11277"/>
                  <a:pt x="1018" y="11277"/>
                </a:cubicBezTo>
                <a:cubicBezTo>
                  <a:pt x="1017" y="11277"/>
                  <a:pt x="1014" y="11277"/>
                  <a:pt x="1012" y="11276"/>
                </a:cubicBezTo>
                <a:cubicBezTo>
                  <a:pt x="992" y="11272"/>
                  <a:pt x="978" y="11249"/>
                  <a:pt x="982" y="11226"/>
                </a:cubicBezTo>
                <a:cubicBezTo>
                  <a:pt x="1010" y="11053"/>
                  <a:pt x="1047" y="10882"/>
                  <a:pt x="1090" y="10719"/>
                </a:cubicBezTo>
                <a:cubicBezTo>
                  <a:pt x="1096" y="10696"/>
                  <a:pt x="1118" y="10683"/>
                  <a:pt x="1137" y="10691"/>
                </a:cubicBezTo>
                <a:cubicBezTo>
                  <a:pt x="1156" y="10698"/>
                  <a:pt x="1168" y="10722"/>
                  <a:pt x="1162" y="10745"/>
                </a:cubicBezTo>
                <a:close/>
                <a:moveTo>
                  <a:pt x="1532" y="9822"/>
                </a:moveTo>
                <a:cubicBezTo>
                  <a:pt x="1454" y="9961"/>
                  <a:pt x="1382" y="10111"/>
                  <a:pt x="1320" y="10268"/>
                </a:cubicBezTo>
                <a:cubicBezTo>
                  <a:pt x="1313" y="10283"/>
                  <a:pt x="1300" y="10293"/>
                  <a:pt x="1286" y="10293"/>
                </a:cubicBezTo>
                <a:cubicBezTo>
                  <a:pt x="1280" y="10293"/>
                  <a:pt x="1275" y="10292"/>
                  <a:pt x="1270" y="10289"/>
                </a:cubicBezTo>
                <a:cubicBezTo>
                  <a:pt x="1251" y="10279"/>
                  <a:pt x="1242" y="10253"/>
                  <a:pt x="1252" y="10232"/>
                </a:cubicBezTo>
                <a:cubicBezTo>
                  <a:pt x="1316" y="10070"/>
                  <a:pt x="1390" y="9917"/>
                  <a:pt x="1470" y="9775"/>
                </a:cubicBezTo>
                <a:cubicBezTo>
                  <a:pt x="1481" y="9755"/>
                  <a:pt x="1505" y="9749"/>
                  <a:pt x="1522" y="9762"/>
                </a:cubicBezTo>
                <a:cubicBezTo>
                  <a:pt x="1539" y="9775"/>
                  <a:pt x="1544" y="9801"/>
                  <a:pt x="1532" y="9822"/>
                </a:cubicBezTo>
                <a:close/>
                <a:moveTo>
                  <a:pt x="2128" y="9079"/>
                </a:moveTo>
                <a:cubicBezTo>
                  <a:pt x="2011" y="9180"/>
                  <a:pt x="1902" y="9295"/>
                  <a:pt x="1803" y="9420"/>
                </a:cubicBezTo>
                <a:cubicBezTo>
                  <a:pt x="1795" y="9429"/>
                  <a:pt x="1786" y="9434"/>
                  <a:pt x="1775" y="9434"/>
                </a:cubicBezTo>
                <a:cubicBezTo>
                  <a:pt x="1766" y="9434"/>
                  <a:pt x="1757" y="9431"/>
                  <a:pt x="1750" y="9422"/>
                </a:cubicBezTo>
                <a:cubicBezTo>
                  <a:pt x="1735" y="9406"/>
                  <a:pt x="1734" y="9378"/>
                  <a:pt x="1748" y="9361"/>
                </a:cubicBezTo>
                <a:cubicBezTo>
                  <a:pt x="1851" y="9233"/>
                  <a:pt x="1963" y="9115"/>
                  <a:pt x="2083" y="9011"/>
                </a:cubicBezTo>
                <a:cubicBezTo>
                  <a:pt x="2100" y="8996"/>
                  <a:pt x="2123" y="9000"/>
                  <a:pt x="2135" y="9019"/>
                </a:cubicBezTo>
                <a:cubicBezTo>
                  <a:pt x="2147" y="9039"/>
                  <a:pt x="2144" y="9065"/>
                  <a:pt x="2128" y="9079"/>
                </a:cubicBezTo>
                <a:close/>
                <a:moveTo>
                  <a:pt x="2906" y="8621"/>
                </a:moveTo>
                <a:cubicBezTo>
                  <a:pt x="2764" y="8672"/>
                  <a:pt x="2627" y="8737"/>
                  <a:pt x="2500" y="8812"/>
                </a:cubicBezTo>
                <a:cubicBezTo>
                  <a:pt x="2494" y="8816"/>
                  <a:pt x="2488" y="8817"/>
                  <a:pt x="2483" y="8817"/>
                </a:cubicBezTo>
                <a:cubicBezTo>
                  <a:pt x="2469" y="8817"/>
                  <a:pt x="2456" y="8808"/>
                  <a:pt x="2450" y="8793"/>
                </a:cubicBezTo>
                <a:cubicBezTo>
                  <a:pt x="2440" y="8772"/>
                  <a:pt x="2448" y="8746"/>
                  <a:pt x="2466" y="8735"/>
                </a:cubicBezTo>
                <a:cubicBezTo>
                  <a:pt x="2597" y="8658"/>
                  <a:pt x="2738" y="8591"/>
                  <a:pt x="2883" y="8539"/>
                </a:cubicBezTo>
                <a:cubicBezTo>
                  <a:pt x="2903" y="8531"/>
                  <a:pt x="2924" y="8544"/>
                  <a:pt x="2931" y="8567"/>
                </a:cubicBezTo>
                <a:cubicBezTo>
                  <a:pt x="2936" y="8590"/>
                  <a:pt x="2925" y="8614"/>
                  <a:pt x="2906" y="8621"/>
                </a:cubicBezTo>
                <a:close/>
                <a:moveTo>
                  <a:pt x="3770" y="8449"/>
                </a:moveTo>
                <a:cubicBezTo>
                  <a:pt x="3619" y="8458"/>
                  <a:pt x="3472" y="8475"/>
                  <a:pt x="3333" y="8503"/>
                </a:cubicBezTo>
                <a:cubicBezTo>
                  <a:pt x="3331" y="8503"/>
                  <a:pt x="3329" y="8504"/>
                  <a:pt x="3326" y="8504"/>
                </a:cubicBezTo>
                <a:cubicBezTo>
                  <a:pt x="3308" y="8504"/>
                  <a:pt x="3292" y="8488"/>
                  <a:pt x="3289" y="8468"/>
                </a:cubicBezTo>
                <a:cubicBezTo>
                  <a:pt x="3286" y="8444"/>
                  <a:pt x="3300" y="8422"/>
                  <a:pt x="3320" y="8417"/>
                </a:cubicBezTo>
                <a:cubicBezTo>
                  <a:pt x="3462" y="8390"/>
                  <a:pt x="3613" y="8371"/>
                  <a:pt x="3767" y="8363"/>
                </a:cubicBezTo>
                <a:cubicBezTo>
                  <a:pt x="3786" y="8360"/>
                  <a:pt x="3804" y="8380"/>
                  <a:pt x="3805" y="8404"/>
                </a:cubicBezTo>
                <a:cubicBezTo>
                  <a:pt x="3807" y="8428"/>
                  <a:pt x="3791" y="8448"/>
                  <a:pt x="3770" y="8449"/>
                </a:cubicBezTo>
                <a:close/>
                <a:moveTo>
                  <a:pt x="4656" y="8512"/>
                </a:moveTo>
                <a:cubicBezTo>
                  <a:pt x="4654" y="8512"/>
                  <a:pt x="4651" y="8512"/>
                  <a:pt x="4649" y="8511"/>
                </a:cubicBezTo>
                <a:cubicBezTo>
                  <a:pt x="4509" y="8481"/>
                  <a:pt x="4362" y="8460"/>
                  <a:pt x="4212" y="8450"/>
                </a:cubicBezTo>
                <a:cubicBezTo>
                  <a:pt x="4192" y="8449"/>
                  <a:pt x="4177" y="8428"/>
                  <a:pt x="4178" y="8404"/>
                </a:cubicBezTo>
                <a:cubicBezTo>
                  <a:pt x="4178" y="8380"/>
                  <a:pt x="4196" y="8363"/>
                  <a:pt x="4217" y="8364"/>
                </a:cubicBezTo>
                <a:cubicBezTo>
                  <a:pt x="4370" y="8373"/>
                  <a:pt x="4520" y="8394"/>
                  <a:pt x="4663" y="8426"/>
                </a:cubicBezTo>
                <a:cubicBezTo>
                  <a:pt x="4683" y="8430"/>
                  <a:pt x="4697" y="8453"/>
                  <a:pt x="4693" y="8476"/>
                </a:cubicBezTo>
                <a:cubicBezTo>
                  <a:pt x="4689" y="8498"/>
                  <a:pt x="4674" y="8512"/>
                  <a:pt x="4656" y="8512"/>
                </a:cubicBezTo>
                <a:close/>
                <a:moveTo>
                  <a:pt x="5525" y="8830"/>
                </a:moveTo>
                <a:cubicBezTo>
                  <a:pt x="5518" y="8844"/>
                  <a:pt x="5505" y="8853"/>
                  <a:pt x="5492" y="8853"/>
                </a:cubicBezTo>
                <a:cubicBezTo>
                  <a:pt x="5486" y="8853"/>
                  <a:pt x="5479" y="8851"/>
                  <a:pt x="5474" y="8847"/>
                </a:cubicBezTo>
                <a:cubicBezTo>
                  <a:pt x="5347" y="8768"/>
                  <a:pt x="5212" y="8699"/>
                  <a:pt x="5072" y="8642"/>
                </a:cubicBezTo>
                <a:cubicBezTo>
                  <a:pt x="5052" y="8634"/>
                  <a:pt x="5042" y="8609"/>
                  <a:pt x="5050" y="8587"/>
                </a:cubicBezTo>
                <a:cubicBezTo>
                  <a:pt x="5056" y="8564"/>
                  <a:pt x="5078" y="8552"/>
                  <a:pt x="5097" y="8561"/>
                </a:cubicBezTo>
                <a:cubicBezTo>
                  <a:pt x="5240" y="8619"/>
                  <a:pt x="5378" y="8690"/>
                  <a:pt x="5510" y="8772"/>
                </a:cubicBezTo>
                <a:cubicBezTo>
                  <a:pt x="5528" y="8783"/>
                  <a:pt x="5535" y="8809"/>
                  <a:pt x="5525" y="8830"/>
                </a:cubicBezTo>
                <a:close/>
                <a:moveTo>
                  <a:pt x="6214" y="9477"/>
                </a:moveTo>
                <a:cubicBezTo>
                  <a:pt x="6207" y="9484"/>
                  <a:pt x="6198" y="9488"/>
                  <a:pt x="6189" y="9488"/>
                </a:cubicBezTo>
                <a:cubicBezTo>
                  <a:pt x="6178" y="9488"/>
                  <a:pt x="6169" y="9483"/>
                  <a:pt x="6161" y="9474"/>
                </a:cubicBezTo>
                <a:cubicBezTo>
                  <a:pt x="6061" y="9347"/>
                  <a:pt x="5954" y="9231"/>
                  <a:pt x="5840" y="9127"/>
                </a:cubicBezTo>
                <a:cubicBezTo>
                  <a:pt x="5824" y="9111"/>
                  <a:pt x="5821" y="9085"/>
                  <a:pt x="5834" y="9065"/>
                </a:cubicBezTo>
                <a:cubicBezTo>
                  <a:pt x="5847" y="9047"/>
                  <a:pt x="5870" y="9043"/>
                  <a:pt x="5887" y="9058"/>
                </a:cubicBezTo>
                <a:cubicBezTo>
                  <a:pt x="6003" y="9164"/>
                  <a:pt x="6114" y="9284"/>
                  <a:pt x="6216" y="9414"/>
                </a:cubicBezTo>
                <a:cubicBezTo>
                  <a:pt x="6230" y="9433"/>
                  <a:pt x="6229" y="9460"/>
                  <a:pt x="6214" y="9477"/>
                </a:cubicBezTo>
                <a:close/>
                <a:moveTo>
                  <a:pt x="6707" y="10335"/>
                </a:moveTo>
                <a:cubicBezTo>
                  <a:pt x="6701" y="10338"/>
                  <a:pt x="6695" y="10339"/>
                  <a:pt x="6690" y="10339"/>
                </a:cubicBezTo>
                <a:cubicBezTo>
                  <a:pt x="6676" y="10339"/>
                  <a:pt x="6663" y="10331"/>
                  <a:pt x="6656" y="10315"/>
                </a:cubicBezTo>
                <a:cubicBezTo>
                  <a:pt x="6588" y="10160"/>
                  <a:pt x="6514" y="10011"/>
                  <a:pt x="6434" y="9874"/>
                </a:cubicBezTo>
                <a:cubicBezTo>
                  <a:pt x="6422" y="9854"/>
                  <a:pt x="6427" y="9827"/>
                  <a:pt x="6444" y="9814"/>
                </a:cubicBezTo>
                <a:cubicBezTo>
                  <a:pt x="6461" y="9801"/>
                  <a:pt x="6485" y="9806"/>
                  <a:pt x="6496" y="9826"/>
                </a:cubicBezTo>
                <a:cubicBezTo>
                  <a:pt x="6578" y="9966"/>
                  <a:pt x="6655" y="10117"/>
                  <a:pt x="6724" y="10276"/>
                </a:cubicBezTo>
                <a:cubicBezTo>
                  <a:pt x="6733" y="10298"/>
                  <a:pt x="6725" y="10324"/>
                  <a:pt x="6707" y="10335"/>
                </a:cubicBezTo>
                <a:close/>
                <a:moveTo>
                  <a:pt x="7014" y="11304"/>
                </a:moveTo>
                <a:cubicBezTo>
                  <a:pt x="7011" y="11305"/>
                  <a:pt x="7007" y="11305"/>
                  <a:pt x="7004" y="11305"/>
                </a:cubicBezTo>
                <a:cubicBezTo>
                  <a:pt x="6988" y="11305"/>
                  <a:pt x="6973" y="11292"/>
                  <a:pt x="6968" y="11273"/>
                </a:cubicBezTo>
                <a:cubicBezTo>
                  <a:pt x="6929" y="11106"/>
                  <a:pt x="6884" y="10941"/>
                  <a:pt x="6833" y="10785"/>
                </a:cubicBezTo>
                <a:cubicBezTo>
                  <a:pt x="6826" y="10763"/>
                  <a:pt x="6836" y="10738"/>
                  <a:pt x="6855" y="10729"/>
                </a:cubicBezTo>
                <a:cubicBezTo>
                  <a:pt x="6874" y="10720"/>
                  <a:pt x="6895" y="10732"/>
                  <a:pt x="6903" y="10754"/>
                </a:cubicBezTo>
                <a:cubicBezTo>
                  <a:pt x="6954" y="10913"/>
                  <a:pt x="7000" y="11080"/>
                  <a:pt x="7040" y="11251"/>
                </a:cubicBezTo>
                <a:cubicBezTo>
                  <a:pt x="7046" y="11274"/>
                  <a:pt x="7034" y="11298"/>
                  <a:pt x="7014" y="11304"/>
                </a:cubicBezTo>
                <a:close/>
                <a:moveTo>
                  <a:pt x="7167" y="12323"/>
                </a:moveTo>
                <a:cubicBezTo>
                  <a:pt x="7165" y="12323"/>
                  <a:pt x="7163" y="12323"/>
                  <a:pt x="7161" y="12323"/>
                </a:cubicBezTo>
                <a:cubicBezTo>
                  <a:pt x="7143" y="12323"/>
                  <a:pt x="7127" y="12307"/>
                  <a:pt x="7124" y="12285"/>
                </a:cubicBezTo>
                <a:cubicBezTo>
                  <a:pt x="7117" y="12230"/>
                  <a:pt x="7111" y="12174"/>
                  <a:pt x="7105" y="12118"/>
                </a:cubicBezTo>
                <a:cubicBezTo>
                  <a:pt x="7095" y="12006"/>
                  <a:pt x="7081" y="11891"/>
                  <a:pt x="7063" y="11773"/>
                </a:cubicBezTo>
                <a:cubicBezTo>
                  <a:pt x="7059" y="11749"/>
                  <a:pt x="7073" y="11727"/>
                  <a:pt x="7093" y="11723"/>
                </a:cubicBezTo>
                <a:cubicBezTo>
                  <a:pt x="7114" y="11718"/>
                  <a:pt x="7133" y="11735"/>
                  <a:pt x="7136" y="11758"/>
                </a:cubicBezTo>
                <a:cubicBezTo>
                  <a:pt x="7154" y="11877"/>
                  <a:pt x="7169" y="11995"/>
                  <a:pt x="7179" y="12108"/>
                </a:cubicBezTo>
                <a:cubicBezTo>
                  <a:pt x="7184" y="12163"/>
                  <a:pt x="7190" y="12218"/>
                  <a:pt x="7197" y="12271"/>
                </a:cubicBezTo>
                <a:cubicBezTo>
                  <a:pt x="7202" y="12296"/>
                  <a:pt x="7187" y="12319"/>
                  <a:pt x="7167" y="12323"/>
                </a:cubicBezTo>
                <a:close/>
                <a:moveTo>
                  <a:pt x="7442" y="13302"/>
                </a:moveTo>
                <a:cubicBezTo>
                  <a:pt x="7438" y="13306"/>
                  <a:pt x="7432" y="13307"/>
                  <a:pt x="7426" y="13307"/>
                </a:cubicBezTo>
                <a:cubicBezTo>
                  <a:pt x="7412" y="13307"/>
                  <a:pt x="7399" y="13298"/>
                  <a:pt x="7392" y="13281"/>
                </a:cubicBezTo>
                <a:cubicBezTo>
                  <a:pt x="7340" y="13150"/>
                  <a:pt x="7291" y="13013"/>
                  <a:pt x="7249" y="12875"/>
                </a:cubicBezTo>
                <a:cubicBezTo>
                  <a:pt x="7241" y="12849"/>
                  <a:pt x="7233" y="12823"/>
                  <a:pt x="7226" y="12797"/>
                </a:cubicBezTo>
                <a:cubicBezTo>
                  <a:pt x="7220" y="12774"/>
                  <a:pt x="7231" y="12750"/>
                  <a:pt x="7251" y="12742"/>
                </a:cubicBezTo>
                <a:cubicBezTo>
                  <a:pt x="7271" y="12734"/>
                  <a:pt x="7291" y="12747"/>
                  <a:pt x="7298" y="12770"/>
                </a:cubicBezTo>
                <a:cubicBezTo>
                  <a:pt x="7305" y="12795"/>
                  <a:pt x="7312" y="12822"/>
                  <a:pt x="7321" y="12847"/>
                </a:cubicBezTo>
                <a:cubicBezTo>
                  <a:pt x="7362" y="12983"/>
                  <a:pt x="7409" y="13116"/>
                  <a:pt x="7461" y="13245"/>
                </a:cubicBezTo>
                <a:cubicBezTo>
                  <a:pt x="7469" y="13266"/>
                  <a:pt x="7460" y="13292"/>
                  <a:pt x="7442" y="13302"/>
                </a:cubicBezTo>
                <a:close/>
                <a:moveTo>
                  <a:pt x="7927" y="14166"/>
                </a:moveTo>
                <a:cubicBezTo>
                  <a:pt x="7921" y="14172"/>
                  <a:pt x="7911" y="14176"/>
                  <a:pt x="7903" y="14176"/>
                </a:cubicBezTo>
                <a:cubicBezTo>
                  <a:pt x="7892" y="14176"/>
                  <a:pt x="7882" y="14170"/>
                  <a:pt x="7874" y="14160"/>
                </a:cubicBezTo>
                <a:cubicBezTo>
                  <a:pt x="7779" y="14030"/>
                  <a:pt x="7690" y="13889"/>
                  <a:pt x="7608" y="13739"/>
                </a:cubicBezTo>
                <a:cubicBezTo>
                  <a:pt x="7596" y="13719"/>
                  <a:pt x="7602" y="13692"/>
                  <a:pt x="7619" y="13679"/>
                </a:cubicBezTo>
                <a:cubicBezTo>
                  <a:pt x="7636" y="13666"/>
                  <a:pt x="7660" y="13672"/>
                  <a:pt x="7671" y="13692"/>
                </a:cubicBezTo>
                <a:cubicBezTo>
                  <a:pt x="7750" y="13839"/>
                  <a:pt x="7838" y="13977"/>
                  <a:pt x="7931" y="14103"/>
                </a:cubicBezTo>
                <a:cubicBezTo>
                  <a:pt x="7944" y="14123"/>
                  <a:pt x="7942" y="14151"/>
                  <a:pt x="7927" y="14166"/>
                </a:cubicBezTo>
                <a:close/>
                <a:moveTo>
                  <a:pt x="8608" y="14826"/>
                </a:moveTo>
                <a:cubicBezTo>
                  <a:pt x="8602" y="14839"/>
                  <a:pt x="8588" y="14847"/>
                  <a:pt x="8576" y="14847"/>
                </a:cubicBezTo>
                <a:cubicBezTo>
                  <a:pt x="8570" y="14847"/>
                  <a:pt x="8563" y="14845"/>
                  <a:pt x="8557" y="14840"/>
                </a:cubicBezTo>
                <a:cubicBezTo>
                  <a:pt x="8430" y="14750"/>
                  <a:pt x="8306" y="14647"/>
                  <a:pt x="8192" y="14533"/>
                </a:cubicBezTo>
                <a:cubicBezTo>
                  <a:pt x="8176" y="14517"/>
                  <a:pt x="8175" y="14490"/>
                  <a:pt x="8188" y="14471"/>
                </a:cubicBezTo>
                <a:cubicBezTo>
                  <a:pt x="8201" y="14453"/>
                  <a:pt x="8225" y="14452"/>
                  <a:pt x="8241" y="14467"/>
                </a:cubicBezTo>
                <a:cubicBezTo>
                  <a:pt x="8352" y="14579"/>
                  <a:pt x="8471" y="14678"/>
                  <a:pt x="8596" y="14766"/>
                </a:cubicBezTo>
                <a:cubicBezTo>
                  <a:pt x="8613" y="14779"/>
                  <a:pt x="8619" y="14805"/>
                  <a:pt x="8608" y="14826"/>
                </a:cubicBezTo>
                <a:close/>
                <a:moveTo>
                  <a:pt x="9438" y="15189"/>
                </a:moveTo>
                <a:cubicBezTo>
                  <a:pt x="9434" y="15210"/>
                  <a:pt x="9419" y="15223"/>
                  <a:pt x="9401" y="15223"/>
                </a:cubicBezTo>
                <a:cubicBezTo>
                  <a:pt x="9398" y="15223"/>
                  <a:pt x="9395" y="15223"/>
                  <a:pt x="9393" y="15222"/>
                </a:cubicBezTo>
                <a:cubicBezTo>
                  <a:pt x="9244" y="15185"/>
                  <a:pt x="9100" y="15133"/>
                  <a:pt x="8962" y="15071"/>
                </a:cubicBezTo>
                <a:cubicBezTo>
                  <a:pt x="8943" y="15062"/>
                  <a:pt x="8933" y="15037"/>
                  <a:pt x="8941" y="15015"/>
                </a:cubicBezTo>
                <a:cubicBezTo>
                  <a:pt x="8948" y="14993"/>
                  <a:pt x="8970" y="14982"/>
                  <a:pt x="8989" y="14991"/>
                </a:cubicBezTo>
                <a:cubicBezTo>
                  <a:pt x="9123" y="15052"/>
                  <a:pt x="9264" y="15102"/>
                  <a:pt x="9409" y="15138"/>
                </a:cubicBezTo>
                <a:cubicBezTo>
                  <a:pt x="9429" y="15142"/>
                  <a:pt x="9442" y="15165"/>
                  <a:pt x="9438" y="15189"/>
                </a:cubicBezTo>
                <a:close/>
                <a:moveTo>
                  <a:pt x="10289" y="15303"/>
                </a:moveTo>
                <a:cubicBezTo>
                  <a:pt x="10228" y="15306"/>
                  <a:pt x="10167" y="15306"/>
                  <a:pt x="10105" y="15308"/>
                </a:cubicBezTo>
                <a:cubicBezTo>
                  <a:pt x="10015" y="15308"/>
                  <a:pt x="9926" y="15304"/>
                  <a:pt x="9839" y="15297"/>
                </a:cubicBezTo>
                <a:cubicBezTo>
                  <a:pt x="9818" y="15294"/>
                  <a:pt x="9803" y="15274"/>
                  <a:pt x="9804" y="15251"/>
                </a:cubicBezTo>
                <a:cubicBezTo>
                  <a:pt x="9806" y="15227"/>
                  <a:pt x="9824" y="15209"/>
                  <a:pt x="9844" y="15210"/>
                </a:cubicBezTo>
                <a:cubicBezTo>
                  <a:pt x="9929" y="15218"/>
                  <a:pt x="10017" y="15221"/>
                  <a:pt x="10104" y="15221"/>
                </a:cubicBezTo>
                <a:cubicBezTo>
                  <a:pt x="10105" y="15221"/>
                  <a:pt x="10105" y="15221"/>
                  <a:pt x="10106" y="15221"/>
                </a:cubicBezTo>
                <a:cubicBezTo>
                  <a:pt x="10167" y="15221"/>
                  <a:pt x="10227" y="15220"/>
                  <a:pt x="10285" y="15217"/>
                </a:cubicBezTo>
                <a:cubicBezTo>
                  <a:pt x="10306" y="15216"/>
                  <a:pt x="10323" y="15234"/>
                  <a:pt x="10324" y="15258"/>
                </a:cubicBezTo>
                <a:cubicBezTo>
                  <a:pt x="10326" y="15281"/>
                  <a:pt x="10310" y="15302"/>
                  <a:pt x="10289" y="15303"/>
                </a:cubicBezTo>
                <a:close/>
                <a:moveTo>
                  <a:pt x="11172" y="15119"/>
                </a:moveTo>
                <a:cubicBezTo>
                  <a:pt x="11034" y="15173"/>
                  <a:pt x="10887" y="15217"/>
                  <a:pt x="10736" y="15247"/>
                </a:cubicBezTo>
                <a:cubicBezTo>
                  <a:pt x="10734" y="15247"/>
                  <a:pt x="10731" y="15248"/>
                  <a:pt x="10729" y="15248"/>
                </a:cubicBezTo>
                <a:cubicBezTo>
                  <a:pt x="10711" y="15248"/>
                  <a:pt x="10695" y="15233"/>
                  <a:pt x="10692" y="15212"/>
                </a:cubicBezTo>
                <a:cubicBezTo>
                  <a:pt x="10689" y="15188"/>
                  <a:pt x="10703" y="15166"/>
                  <a:pt x="10723" y="15162"/>
                </a:cubicBezTo>
                <a:cubicBezTo>
                  <a:pt x="10870" y="15132"/>
                  <a:pt x="11014" y="15091"/>
                  <a:pt x="11149" y="15037"/>
                </a:cubicBezTo>
                <a:cubicBezTo>
                  <a:pt x="11168" y="15029"/>
                  <a:pt x="11189" y="15042"/>
                  <a:pt x="11196" y="15065"/>
                </a:cubicBezTo>
                <a:cubicBezTo>
                  <a:pt x="11202" y="15087"/>
                  <a:pt x="11192" y="15113"/>
                  <a:pt x="11172" y="15119"/>
                </a:cubicBezTo>
                <a:close/>
                <a:moveTo>
                  <a:pt x="11960" y="14618"/>
                </a:moveTo>
                <a:cubicBezTo>
                  <a:pt x="11844" y="14728"/>
                  <a:pt x="11718" y="14827"/>
                  <a:pt x="11586" y="14911"/>
                </a:cubicBezTo>
                <a:cubicBezTo>
                  <a:pt x="11580" y="14915"/>
                  <a:pt x="11574" y="14917"/>
                  <a:pt x="11568" y="14917"/>
                </a:cubicBezTo>
                <a:cubicBezTo>
                  <a:pt x="11555" y="14917"/>
                  <a:pt x="11542" y="14909"/>
                  <a:pt x="11535" y="14894"/>
                </a:cubicBezTo>
                <a:cubicBezTo>
                  <a:pt x="11525" y="14873"/>
                  <a:pt x="11532" y="14847"/>
                  <a:pt x="11550" y="14835"/>
                </a:cubicBezTo>
                <a:cubicBezTo>
                  <a:pt x="11679" y="14754"/>
                  <a:pt x="11800" y="14657"/>
                  <a:pt x="11913" y="14551"/>
                </a:cubicBezTo>
                <a:cubicBezTo>
                  <a:pt x="11929" y="14536"/>
                  <a:pt x="11953" y="14539"/>
                  <a:pt x="11966" y="14557"/>
                </a:cubicBezTo>
                <a:cubicBezTo>
                  <a:pt x="11979" y="14575"/>
                  <a:pt x="11976" y="14603"/>
                  <a:pt x="11960" y="14618"/>
                </a:cubicBezTo>
                <a:close/>
                <a:moveTo>
                  <a:pt x="12542" y="13822"/>
                </a:moveTo>
                <a:cubicBezTo>
                  <a:pt x="12464" y="13975"/>
                  <a:pt x="12377" y="14119"/>
                  <a:pt x="12281" y="14249"/>
                </a:cubicBezTo>
                <a:cubicBezTo>
                  <a:pt x="12274" y="14259"/>
                  <a:pt x="12263" y="14264"/>
                  <a:pt x="12253" y="14264"/>
                </a:cubicBezTo>
                <a:cubicBezTo>
                  <a:pt x="12244" y="14264"/>
                  <a:pt x="12236" y="14261"/>
                  <a:pt x="12229" y="14255"/>
                </a:cubicBezTo>
                <a:cubicBezTo>
                  <a:pt x="12213" y="14239"/>
                  <a:pt x="12211" y="14212"/>
                  <a:pt x="12225" y="14193"/>
                </a:cubicBezTo>
                <a:cubicBezTo>
                  <a:pt x="12317" y="14066"/>
                  <a:pt x="12402" y="13926"/>
                  <a:pt x="12478" y="13777"/>
                </a:cubicBezTo>
                <a:cubicBezTo>
                  <a:pt x="12488" y="13757"/>
                  <a:pt x="12511" y="13750"/>
                  <a:pt x="12529" y="13762"/>
                </a:cubicBezTo>
                <a:cubicBezTo>
                  <a:pt x="12547" y="13775"/>
                  <a:pt x="12552" y="13801"/>
                  <a:pt x="12542" y="13822"/>
                </a:cubicBezTo>
                <a:close/>
                <a:moveTo>
                  <a:pt x="12885" y="12858"/>
                </a:moveTo>
                <a:cubicBezTo>
                  <a:pt x="12845" y="13029"/>
                  <a:pt x="12797" y="13196"/>
                  <a:pt x="12742" y="13353"/>
                </a:cubicBezTo>
                <a:cubicBezTo>
                  <a:pt x="12737" y="13369"/>
                  <a:pt x="12722" y="13380"/>
                  <a:pt x="12707" y="13380"/>
                </a:cubicBezTo>
                <a:cubicBezTo>
                  <a:pt x="12703" y="13380"/>
                  <a:pt x="12698" y="13379"/>
                  <a:pt x="12693" y="13377"/>
                </a:cubicBezTo>
                <a:cubicBezTo>
                  <a:pt x="12674" y="13368"/>
                  <a:pt x="12665" y="13343"/>
                  <a:pt x="12672" y="13320"/>
                </a:cubicBezTo>
                <a:cubicBezTo>
                  <a:pt x="12727" y="13165"/>
                  <a:pt x="12774" y="13002"/>
                  <a:pt x="12812" y="12835"/>
                </a:cubicBezTo>
                <a:cubicBezTo>
                  <a:pt x="12818" y="12812"/>
                  <a:pt x="12839" y="12798"/>
                  <a:pt x="12858" y="12804"/>
                </a:cubicBezTo>
                <a:cubicBezTo>
                  <a:pt x="12878" y="12812"/>
                  <a:pt x="12891" y="12835"/>
                  <a:pt x="12885" y="12858"/>
                </a:cubicBezTo>
                <a:close/>
                <a:moveTo>
                  <a:pt x="13009" y="11848"/>
                </a:moveTo>
                <a:cubicBezTo>
                  <a:pt x="13009" y="11993"/>
                  <a:pt x="12996" y="12171"/>
                  <a:pt x="12976" y="12346"/>
                </a:cubicBezTo>
                <a:cubicBezTo>
                  <a:pt x="12973" y="12368"/>
                  <a:pt x="12957" y="12383"/>
                  <a:pt x="12939" y="12383"/>
                </a:cubicBezTo>
                <a:cubicBezTo>
                  <a:pt x="12937" y="12383"/>
                  <a:pt x="12935" y="12383"/>
                  <a:pt x="12933" y="12383"/>
                </a:cubicBezTo>
                <a:cubicBezTo>
                  <a:pt x="12912" y="12380"/>
                  <a:pt x="12898" y="12358"/>
                  <a:pt x="12901" y="12334"/>
                </a:cubicBezTo>
                <a:cubicBezTo>
                  <a:pt x="12922" y="12162"/>
                  <a:pt x="12934" y="11990"/>
                  <a:pt x="12934" y="11848"/>
                </a:cubicBezTo>
                <a:lnTo>
                  <a:pt x="12934" y="11825"/>
                </a:lnTo>
                <a:lnTo>
                  <a:pt x="13009" y="11824"/>
                </a:lnTo>
                <a:lnTo>
                  <a:pt x="13009" y="11848"/>
                </a:lnTo>
                <a:close/>
                <a:moveTo>
                  <a:pt x="12836" y="10761"/>
                </a:moveTo>
                <a:cubicBezTo>
                  <a:pt x="12856" y="10754"/>
                  <a:pt x="12876" y="10768"/>
                  <a:pt x="12881" y="10791"/>
                </a:cubicBezTo>
                <a:cubicBezTo>
                  <a:pt x="12919" y="10959"/>
                  <a:pt x="12950" y="11131"/>
                  <a:pt x="12971" y="11303"/>
                </a:cubicBezTo>
                <a:cubicBezTo>
                  <a:pt x="12974" y="11327"/>
                  <a:pt x="12960" y="11348"/>
                  <a:pt x="12940" y="11352"/>
                </a:cubicBezTo>
                <a:cubicBezTo>
                  <a:pt x="12938" y="11352"/>
                  <a:pt x="12936" y="11352"/>
                  <a:pt x="12934" y="11352"/>
                </a:cubicBezTo>
                <a:cubicBezTo>
                  <a:pt x="12916" y="11352"/>
                  <a:pt x="12900" y="11336"/>
                  <a:pt x="12897" y="11315"/>
                </a:cubicBezTo>
                <a:cubicBezTo>
                  <a:pt x="12876" y="11145"/>
                  <a:pt x="12846" y="10976"/>
                  <a:pt x="12808" y="10813"/>
                </a:cubicBezTo>
                <a:cubicBezTo>
                  <a:pt x="12804" y="10790"/>
                  <a:pt x="12816" y="10766"/>
                  <a:pt x="12836" y="10761"/>
                </a:cubicBezTo>
                <a:close/>
                <a:moveTo>
                  <a:pt x="12490" y="9811"/>
                </a:moveTo>
                <a:cubicBezTo>
                  <a:pt x="12508" y="9799"/>
                  <a:pt x="12531" y="9805"/>
                  <a:pt x="12541" y="9826"/>
                </a:cubicBezTo>
                <a:cubicBezTo>
                  <a:pt x="12615" y="9973"/>
                  <a:pt x="12682" y="10131"/>
                  <a:pt x="12739" y="10296"/>
                </a:cubicBezTo>
                <a:cubicBezTo>
                  <a:pt x="12747" y="10317"/>
                  <a:pt x="12738" y="10343"/>
                  <a:pt x="12719" y="10352"/>
                </a:cubicBezTo>
                <a:cubicBezTo>
                  <a:pt x="12714" y="10355"/>
                  <a:pt x="12709" y="10356"/>
                  <a:pt x="12705" y="10356"/>
                </a:cubicBezTo>
                <a:cubicBezTo>
                  <a:pt x="12689" y="10356"/>
                  <a:pt x="12676" y="10346"/>
                  <a:pt x="12670" y="10328"/>
                </a:cubicBezTo>
                <a:cubicBezTo>
                  <a:pt x="12614" y="10167"/>
                  <a:pt x="12549" y="10013"/>
                  <a:pt x="12476" y="9870"/>
                </a:cubicBezTo>
                <a:cubicBezTo>
                  <a:pt x="12466" y="9849"/>
                  <a:pt x="12472" y="9823"/>
                  <a:pt x="12490" y="9811"/>
                </a:cubicBezTo>
                <a:close/>
                <a:moveTo>
                  <a:pt x="11916" y="9027"/>
                </a:moveTo>
                <a:cubicBezTo>
                  <a:pt x="11929" y="9008"/>
                  <a:pt x="11953" y="9006"/>
                  <a:pt x="11969" y="9023"/>
                </a:cubicBezTo>
                <a:cubicBezTo>
                  <a:pt x="12082" y="9135"/>
                  <a:pt x="12188" y="9261"/>
                  <a:pt x="12284" y="9397"/>
                </a:cubicBezTo>
                <a:cubicBezTo>
                  <a:pt x="12297" y="9416"/>
                  <a:pt x="12295" y="9443"/>
                  <a:pt x="12279" y="9458"/>
                </a:cubicBezTo>
                <a:cubicBezTo>
                  <a:pt x="12273" y="9465"/>
                  <a:pt x="12264" y="9468"/>
                  <a:pt x="12256" y="9468"/>
                </a:cubicBezTo>
                <a:cubicBezTo>
                  <a:pt x="12245" y="9468"/>
                  <a:pt x="12234" y="9463"/>
                  <a:pt x="12227" y="9453"/>
                </a:cubicBezTo>
                <a:cubicBezTo>
                  <a:pt x="12133" y="9321"/>
                  <a:pt x="12030" y="9199"/>
                  <a:pt x="11919" y="9089"/>
                </a:cubicBezTo>
                <a:cubicBezTo>
                  <a:pt x="11904" y="9073"/>
                  <a:pt x="11902" y="9046"/>
                  <a:pt x="11916" y="9027"/>
                </a:cubicBezTo>
                <a:close/>
                <a:moveTo>
                  <a:pt x="11147" y="8517"/>
                </a:moveTo>
                <a:cubicBezTo>
                  <a:pt x="11154" y="8495"/>
                  <a:pt x="11176" y="8483"/>
                  <a:pt x="11195" y="8492"/>
                </a:cubicBezTo>
                <a:cubicBezTo>
                  <a:pt x="11338" y="8555"/>
                  <a:pt x="11474" y="8632"/>
                  <a:pt x="11601" y="8718"/>
                </a:cubicBezTo>
                <a:cubicBezTo>
                  <a:pt x="11619" y="8730"/>
                  <a:pt x="11625" y="8757"/>
                  <a:pt x="11614" y="8777"/>
                </a:cubicBezTo>
                <a:cubicBezTo>
                  <a:pt x="11608" y="8792"/>
                  <a:pt x="11595" y="8798"/>
                  <a:pt x="11582" y="8798"/>
                </a:cubicBezTo>
                <a:cubicBezTo>
                  <a:pt x="11576" y="8798"/>
                  <a:pt x="11569" y="8796"/>
                  <a:pt x="11563" y="8793"/>
                </a:cubicBezTo>
                <a:cubicBezTo>
                  <a:pt x="11440" y="8708"/>
                  <a:pt x="11306" y="8634"/>
                  <a:pt x="11168" y="8573"/>
                </a:cubicBezTo>
                <a:cubicBezTo>
                  <a:pt x="11150" y="8564"/>
                  <a:pt x="11139" y="8539"/>
                  <a:pt x="11147" y="8517"/>
                </a:cubicBezTo>
                <a:close/>
                <a:moveTo>
                  <a:pt x="10320" y="8259"/>
                </a:moveTo>
                <a:cubicBezTo>
                  <a:pt x="10473" y="8276"/>
                  <a:pt x="10622" y="8303"/>
                  <a:pt x="10764" y="8341"/>
                </a:cubicBezTo>
                <a:cubicBezTo>
                  <a:pt x="10784" y="8346"/>
                  <a:pt x="10797" y="8369"/>
                  <a:pt x="10792" y="8392"/>
                </a:cubicBezTo>
                <a:cubicBezTo>
                  <a:pt x="10789" y="8412"/>
                  <a:pt x="10774" y="8426"/>
                  <a:pt x="10756" y="8426"/>
                </a:cubicBezTo>
                <a:cubicBezTo>
                  <a:pt x="10753" y="8426"/>
                  <a:pt x="10750" y="8426"/>
                  <a:pt x="10747" y="8425"/>
                </a:cubicBezTo>
                <a:cubicBezTo>
                  <a:pt x="10609" y="8389"/>
                  <a:pt x="10463" y="8361"/>
                  <a:pt x="10313" y="8344"/>
                </a:cubicBezTo>
                <a:cubicBezTo>
                  <a:pt x="10292" y="8342"/>
                  <a:pt x="10277" y="8320"/>
                  <a:pt x="10279" y="8297"/>
                </a:cubicBezTo>
                <a:cubicBezTo>
                  <a:pt x="10281" y="8274"/>
                  <a:pt x="10300" y="8257"/>
                  <a:pt x="10320" y="8259"/>
                </a:cubicBezTo>
                <a:close/>
                <a:moveTo>
                  <a:pt x="7015" y="3909"/>
                </a:moveTo>
                <a:cubicBezTo>
                  <a:pt x="7048" y="3731"/>
                  <a:pt x="7093" y="3563"/>
                  <a:pt x="7151" y="3409"/>
                </a:cubicBezTo>
                <a:cubicBezTo>
                  <a:pt x="7159" y="3387"/>
                  <a:pt x="7181" y="3376"/>
                  <a:pt x="7200" y="3386"/>
                </a:cubicBezTo>
                <a:cubicBezTo>
                  <a:pt x="7219" y="3395"/>
                  <a:pt x="7227" y="3421"/>
                  <a:pt x="7220" y="3443"/>
                </a:cubicBezTo>
                <a:cubicBezTo>
                  <a:pt x="7164" y="3592"/>
                  <a:pt x="7120" y="3756"/>
                  <a:pt x="7089" y="3926"/>
                </a:cubicBezTo>
                <a:cubicBezTo>
                  <a:pt x="7085" y="3947"/>
                  <a:pt x="7070" y="3960"/>
                  <a:pt x="7052" y="3960"/>
                </a:cubicBezTo>
                <a:cubicBezTo>
                  <a:pt x="7049" y="3960"/>
                  <a:pt x="7048" y="3960"/>
                  <a:pt x="7045" y="3959"/>
                </a:cubicBezTo>
                <a:cubicBezTo>
                  <a:pt x="7024" y="3956"/>
                  <a:pt x="7011" y="3933"/>
                  <a:pt x="7015" y="3909"/>
                </a:cubicBezTo>
                <a:close/>
                <a:moveTo>
                  <a:pt x="7012" y="4989"/>
                </a:moveTo>
                <a:cubicBezTo>
                  <a:pt x="7011" y="4989"/>
                  <a:pt x="7009" y="4989"/>
                  <a:pt x="7008" y="4989"/>
                </a:cubicBezTo>
                <a:cubicBezTo>
                  <a:pt x="6989" y="4989"/>
                  <a:pt x="6973" y="4973"/>
                  <a:pt x="6971" y="4950"/>
                </a:cubicBezTo>
                <a:cubicBezTo>
                  <a:pt x="6962" y="4829"/>
                  <a:pt x="6956" y="4709"/>
                  <a:pt x="6956" y="4591"/>
                </a:cubicBezTo>
                <a:cubicBezTo>
                  <a:pt x="6956" y="4536"/>
                  <a:pt x="6957" y="4481"/>
                  <a:pt x="6959" y="4428"/>
                </a:cubicBezTo>
                <a:cubicBezTo>
                  <a:pt x="6960" y="4404"/>
                  <a:pt x="6978" y="4385"/>
                  <a:pt x="6998" y="4386"/>
                </a:cubicBezTo>
                <a:cubicBezTo>
                  <a:pt x="7018" y="4387"/>
                  <a:pt x="7034" y="4407"/>
                  <a:pt x="7033" y="4431"/>
                </a:cubicBezTo>
                <a:cubicBezTo>
                  <a:pt x="7032" y="4483"/>
                  <a:pt x="7031" y="4537"/>
                  <a:pt x="7031" y="4591"/>
                </a:cubicBezTo>
                <a:cubicBezTo>
                  <a:pt x="7031" y="4706"/>
                  <a:pt x="7035" y="4824"/>
                  <a:pt x="7045" y="4941"/>
                </a:cubicBezTo>
                <a:cubicBezTo>
                  <a:pt x="7048" y="4966"/>
                  <a:pt x="7032" y="4987"/>
                  <a:pt x="7012" y="4989"/>
                </a:cubicBezTo>
                <a:close/>
                <a:moveTo>
                  <a:pt x="7217" y="5993"/>
                </a:moveTo>
                <a:cubicBezTo>
                  <a:pt x="7213" y="5995"/>
                  <a:pt x="7208" y="5995"/>
                  <a:pt x="7204" y="5995"/>
                </a:cubicBezTo>
                <a:cubicBezTo>
                  <a:pt x="7189" y="5995"/>
                  <a:pt x="7175" y="5984"/>
                  <a:pt x="7169" y="5967"/>
                </a:cubicBezTo>
                <a:cubicBezTo>
                  <a:pt x="7118" y="5803"/>
                  <a:pt x="7076" y="5635"/>
                  <a:pt x="7043" y="5466"/>
                </a:cubicBezTo>
                <a:cubicBezTo>
                  <a:pt x="7038" y="5443"/>
                  <a:pt x="7051" y="5420"/>
                  <a:pt x="7071" y="5415"/>
                </a:cubicBezTo>
                <a:cubicBezTo>
                  <a:pt x="7091" y="5409"/>
                  <a:pt x="7111" y="5425"/>
                  <a:pt x="7116" y="5448"/>
                </a:cubicBezTo>
                <a:cubicBezTo>
                  <a:pt x="7148" y="5613"/>
                  <a:pt x="7189" y="5778"/>
                  <a:pt x="7239" y="5938"/>
                </a:cubicBezTo>
                <a:cubicBezTo>
                  <a:pt x="7246" y="5960"/>
                  <a:pt x="7237" y="5984"/>
                  <a:pt x="7217" y="5993"/>
                </a:cubicBezTo>
                <a:close/>
                <a:moveTo>
                  <a:pt x="7632" y="6905"/>
                </a:moveTo>
                <a:cubicBezTo>
                  <a:pt x="7626" y="6910"/>
                  <a:pt x="7618" y="6912"/>
                  <a:pt x="7612" y="6912"/>
                </a:cubicBezTo>
                <a:cubicBezTo>
                  <a:pt x="7599" y="6912"/>
                  <a:pt x="7588" y="6906"/>
                  <a:pt x="7580" y="6894"/>
                </a:cubicBezTo>
                <a:cubicBezTo>
                  <a:pt x="7496" y="6752"/>
                  <a:pt x="7418" y="6601"/>
                  <a:pt x="7349" y="6446"/>
                </a:cubicBezTo>
                <a:cubicBezTo>
                  <a:pt x="7340" y="6425"/>
                  <a:pt x="7347" y="6399"/>
                  <a:pt x="7365" y="6388"/>
                </a:cubicBezTo>
                <a:cubicBezTo>
                  <a:pt x="7383" y="6377"/>
                  <a:pt x="7406" y="6386"/>
                  <a:pt x="7415" y="6407"/>
                </a:cubicBezTo>
                <a:cubicBezTo>
                  <a:pt x="7483" y="6560"/>
                  <a:pt x="7559" y="6706"/>
                  <a:pt x="7642" y="6844"/>
                </a:cubicBezTo>
                <a:cubicBezTo>
                  <a:pt x="7653" y="6864"/>
                  <a:pt x="7649" y="6890"/>
                  <a:pt x="7632" y="6905"/>
                </a:cubicBezTo>
                <a:close/>
                <a:moveTo>
                  <a:pt x="7698" y="2590"/>
                </a:moveTo>
                <a:cubicBezTo>
                  <a:pt x="7607" y="2717"/>
                  <a:pt x="7518" y="2855"/>
                  <a:pt x="7434" y="3000"/>
                </a:cubicBezTo>
                <a:cubicBezTo>
                  <a:pt x="7426" y="3012"/>
                  <a:pt x="7415" y="3019"/>
                  <a:pt x="7403" y="3019"/>
                </a:cubicBezTo>
                <a:cubicBezTo>
                  <a:pt x="7395" y="3019"/>
                  <a:pt x="7389" y="3017"/>
                  <a:pt x="7382" y="3011"/>
                </a:cubicBezTo>
                <a:cubicBezTo>
                  <a:pt x="7365" y="2998"/>
                  <a:pt x="7360" y="2971"/>
                  <a:pt x="7372" y="2951"/>
                </a:cubicBezTo>
                <a:cubicBezTo>
                  <a:pt x="7458" y="2803"/>
                  <a:pt x="7547" y="2663"/>
                  <a:pt x="7640" y="2534"/>
                </a:cubicBezTo>
                <a:cubicBezTo>
                  <a:pt x="7653" y="2515"/>
                  <a:pt x="7677" y="2513"/>
                  <a:pt x="7693" y="2529"/>
                </a:cubicBezTo>
                <a:cubicBezTo>
                  <a:pt x="7709" y="2544"/>
                  <a:pt x="7711" y="2571"/>
                  <a:pt x="7698" y="2590"/>
                </a:cubicBezTo>
                <a:close/>
                <a:moveTo>
                  <a:pt x="9435" y="8194"/>
                </a:moveTo>
                <a:cubicBezTo>
                  <a:pt x="9577" y="8220"/>
                  <a:pt x="9724" y="8234"/>
                  <a:pt x="9872" y="8234"/>
                </a:cubicBezTo>
                <a:cubicBezTo>
                  <a:pt x="9893" y="8234"/>
                  <a:pt x="9909" y="8254"/>
                  <a:pt x="9909" y="8278"/>
                </a:cubicBezTo>
                <a:cubicBezTo>
                  <a:pt x="9909" y="8302"/>
                  <a:pt x="9892" y="8321"/>
                  <a:pt x="9871" y="8321"/>
                </a:cubicBezTo>
                <a:cubicBezTo>
                  <a:pt x="9871" y="8321"/>
                  <a:pt x="9871" y="8321"/>
                  <a:pt x="9871" y="8321"/>
                </a:cubicBezTo>
                <a:cubicBezTo>
                  <a:pt x="9719" y="8320"/>
                  <a:pt x="9568" y="8306"/>
                  <a:pt x="9422" y="8279"/>
                </a:cubicBezTo>
                <a:cubicBezTo>
                  <a:pt x="9401" y="8276"/>
                  <a:pt x="9388" y="8253"/>
                  <a:pt x="9390" y="8230"/>
                </a:cubicBezTo>
                <a:cubicBezTo>
                  <a:pt x="9395" y="8206"/>
                  <a:pt x="9414" y="8190"/>
                  <a:pt x="9435" y="8194"/>
                </a:cubicBezTo>
                <a:close/>
                <a:moveTo>
                  <a:pt x="8556" y="7884"/>
                </a:moveTo>
                <a:cubicBezTo>
                  <a:pt x="8566" y="7863"/>
                  <a:pt x="8589" y="7856"/>
                  <a:pt x="8607" y="7867"/>
                </a:cubicBezTo>
                <a:cubicBezTo>
                  <a:pt x="8736" y="7948"/>
                  <a:pt x="8871" y="8017"/>
                  <a:pt x="9009" y="8071"/>
                </a:cubicBezTo>
                <a:cubicBezTo>
                  <a:pt x="9029" y="8079"/>
                  <a:pt x="9039" y="8103"/>
                  <a:pt x="9032" y="8126"/>
                </a:cubicBezTo>
                <a:cubicBezTo>
                  <a:pt x="9027" y="8144"/>
                  <a:pt x="9013" y="8156"/>
                  <a:pt x="8997" y="8156"/>
                </a:cubicBezTo>
                <a:cubicBezTo>
                  <a:pt x="8994" y="8156"/>
                  <a:pt x="8989" y="8155"/>
                  <a:pt x="8985" y="8153"/>
                </a:cubicBezTo>
                <a:cubicBezTo>
                  <a:pt x="8843" y="8098"/>
                  <a:pt x="8704" y="8027"/>
                  <a:pt x="8571" y="7943"/>
                </a:cubicBezTo>
                <a:cubicBezTo>
                  <a:pt x="8553" y="7931"/>
                  <a:pt x="8547" y="7905"/>
                  <a:pt x="8556" y="7884"/>
                </a:cubicBezTo>
                <a:close/>
                <a:moveTo>
                  <a:pt x="8241" y="7587"/>
                </a:moveTo>
                <a:cubicBezTo>
                  <a:pt x="8257" y="7601"/>
                  <a:pt x="8260" y="7628"/>
                  <a:pt x="8247" y="7648"/>
                </a:cubicBezTo>
                <a:cubicBezTo>
                  <a:pt x="8240" y="7659"/>
                  <a:pt x="8229" y="7664"/>
                  <a:pt x="8218" y="7664"/>
                </a:cubicBezTo>
                <a:cubicBezTo>
                  <a:pt x="8210" y="7664"/>
                  <a:pt x="8202" y="7661"/>
                  <a:pt x="8195" y="7655"/>
                </a:cubicBezTo>
                <a:cubicBezTo>
                  <a:pt x="8079" y="7549"/>
                  <a:pt x="7967" y="7430"/>
                  <a:pt x="7864" y="7301"/>
                </a:cubicBezTo>
                <a:cubicBezTo>
                  <a:pt x="7850" y="7283"/>
                  <a:pt x="7851" y="7256"/>
                  <a:pt x="7866" y="7240"/>
                </a:cubicBezTo>
                <a:cubicBezTo>
                  <a:pt x="7881" y="7223"/>
                  <a:pt x="7904" y="7224"/>
                  <a:pt x="7919" y="7242"/>
                </a:cubicBezTo>
                <a:cubicBezTo>
                  <a:pt x="8018" y="7368"/>
                  <a:pt x="8126" y="7484"/>
                  <a:pt x="8241" y="7587"/>
                </a:cubicBezTo>
                <a:close/>
                <a:moveTo>
                  <a:pt x="8334" y="1887"/>
                </a:moveTo>
                <a:cubicBezTo>
                  <a:pt x="8218" y="1986"/>
                  <a:pt x="8105" y="2096"/>
                  <a:pt x="7997" y="2216"/>
                </a:cubicBezTo>
                <a:cubicBezTo>
                  <a:pt x="7989" y="2223"/>
                  <a:pt x="7980" y="2228"/>
                  <a:pt x="7972" y="2228"/>
                </a:cubicBezTo>
                <a:cubicBezTo>
                  <a:pt x="7962" y="2228"/>
                  <a:pt x="7952" y="2223"/>
                  <a:pt x="7944" y="2214"/>
                </a:cubicBezTo>
                <a:cubicBezTo>
                  <a:pt x="7930" y="2197"/>
                  <a:pt x="7930" y="2170"/>
                  <a:pt x="7945" y="2153"/>
                </a:cubicBezTo>
                <a:cubicBezTo>
                  <a:pt x="8056" y="2031"/>
                  <a:pt x="8171" y="1918"/>
                  <a:pt x="8290" y="1817"/>
                </a:cubicBezTo>
                <a:cubicBezTo>
                  <a:pt x="8307" y="1803"/>
                  <a:pt x="8330" y="1807"/>
                  <a:pt x="8342" y="1827"/>
                </a:cubicBezTo>
                <a:cubicBezTo>
                  <a:pt x="8355" y="1846"/>
                  <a:pt x="8351" y="1873"/>
                  <a:pt x="8334" y="1887"/>
                </a:cubicBezTo>
                <a:close/>
                <a:moveTo>
                  <a:pt x="9111" y="1413"/>
                </a:moveTo>
                <a:cubicBezTo>
                  <a:pt x="8973" y="1468"/>
                  <a:pt x="8838" y="1537"/>
                  <a:pt x="8707" y="1616"/>
                </a:cubicBezTo>
                <a:cubicBezTo>
                  <a:pt x="8702" y="1619"/>
                  <a:pt x="8696" y="1621"/>
                  <a:pt x="8690" y="1621"/>
                </a:cubicBezTo>
                <a:cubicBezTo>
                  <a:pt x="8677" y="1621"/>
                  <a:pt x="8664" y="1612"/>
                  <a:pt x="8657" y="1598"/>
                </a:cubicBezTo>
                <a:cubicBezTo>
                  <a:pt x="8648" y="1577"/>
                  <a:pt x="8655" y="1551"/>
                  <a:pt x="8672" y="1540"/>
                </a:cubicBezTo>
                <a:cubicBezTo>
                  <a:pt x="8806" y="1459"/>
                  <a:pt x="8945" y="1389"/>
                  <a:pt x="9086" y="1332"/>
                </a:cubicBezTo>
                <a:cubicBezTo>
                  <a:pt x="9106" y="1325"/>
                  <a:pt x="9127" y="1337"/>
                  <a:pt x="9134" y="1358"/>
                </a:cubicBezTo>
                <a:cubicBezTo>
                  <a:pt x="9140" y="1380"/>
                  <a:pt x="9130" y="1406"/>
                  <a:pt x="9111" y="1413"/>
                </a:cubicBezTo>
                <a:close/>
                <a:moveTo>
                  <a:pt x="9973" y="1227"/>
                </a:moveTo>
                <a:cubicBezTo>
                  <a:pt x="9825" y="1234"/>
                  <a:pt x="9678" y="1253"/>
                  <a:pt x="9536" y="1283"/>
                </a:cubicBezTo>
                <a:cubicBezTo>
                  <a:pt x="9534" y="1283"/>
                  <a:pt x="9531" y="1284"/>
                  <a:pt x="9529" y="1284"/>
                </a:cubicBezTo>
                <a:cubicBezTo>
                  <a:pt x="9511" y="1284"/>
                  <a:pt x="9496" y="1270"/>
                  <a:pt x="9493" y="1249"/>
                </a:cubicBezTo>
                <a:cubicBezTo>
                  <a:pt x="9489" y="1226"/>
                  <a:pt x="9502" y="1203"/>
                  <a:pt x="9523" y="1199"/>
                </a:cubicBezTo>
                <a:cubicBezTo>
                  <a:pt x="9668" y="1168"/>
                  <a:pt x="9818" y="1148"/>
                  <a:pt x="9971" y="1142"/>
                </a:cubicBezTo>
                <a:cubicBezTo>
                  <a:pt x="9989" y="1140"/>
                  <a:pt x="10008" y="1159"/>
                  <a:pt x="10009" y="1183"/>
                </a:cubicBezTo>
                <a:cubicBezTo>
                  <a:pt x="10010" y="1206"/>
                  <a:pt x="9994" y="1227"/>
                  <a:pt x="9973" y="1227"/>
                </a:cubicBezTo>
                <a:close/>
                <a:moveTo>
                  <a:pt x="10886" y="1351"/>
                </a:moveTo>
                <a:cubicBezTo>
                  <a:pt x="10881" y="1369"/>
                  <a:pt x="10866" y="1381"/>
                  <a:pt x="10850" y="1381"/>
                </a:cubicBezTo>
                <a:cubicBezTo>
                  <a:pt x="10846" y="1381"/>
                  <a:pt x="10843" y="1380"/>
                  <a:pt x="10839" y="1379"/>
                </a:cubicBezTo>
                <a:cubicBezTo>
                  <a:pt x="10690" y="1326"/>
                  <a:pt x="10546" y="1285"/>
                  <a:pt x="10410" y="1258"/>
                </a:cubicBezTo>
                <a:cubicBezTo>
                  <a:pt x="10389" y="1253"/>
                  <a:pt x="10376" y="1231"/>
                  <a:pt x="10380" y="1207"/>
                </a:cubicBezTo>
                <a:cubicBezTo>
                  <a:pt x="10383" y="1183"/>
                  <a:pt x="10402" y="1168"/>
                  <a:pt x="10423" y="1172"/>
                </a:cubicBezTo>
                <a:cubicBezTo>
                  <a:pt x="10562" y="1200"/>
                  <a:pt x="10709" y="1241"/>
                  <a:pt x="10861" y="1296"/>
                </a:cubicBezTo>
                <a:cubicBezTo>
                  <a:pt x="10881" y="1304"/>
                  <a:pt x="10892" y="1328"/>
                  <a:pt x="10886" y="1351"/>
                </a:cubicBezTo>
                <a:close/>
                <a:moveTo>
                  <a:pt x="11698" y="1773"/>
                </a:moveTo>
                <a:cubicBezTo>
                  <a:pt x="11692" y="1788"/>
                  <a:pt x="11679" y="1795"/>
                  <a:pt x="11666" y="1795"/>
                </a:cubicBezTo>
                <a:cubicBezTo>
                  <a:pt x="11660" y="1795"/>
                  <a:pt x="11653" y="1793"/>
                  <a:pt x="11647" y="1790"/>
                </a:cubicBezTo>
                <a:cubicBezTo>
                  <a:pt x="11522" y="1705"/>
                  <a:pt x="11389" y="1628"/>
                  <a:pt x="11253" y="1559"/>
                </a:cubicBezTo>
                <a:cubicBezTo>
                  <a:pt x="11234" y="1549"/>
                  <a:pt x="11225" y="1524"/>
                  <a:pt x="11234" y="1502"/>
                </a:cubicBezTo>
                <a:cubicBezTo>
                  <a:pt x="11242" y="1480"/>
                  <a:pt x="11264" y="1470"/>
                  <a:pt x="11283" y="1480"/>
                </a:cubicBezTo>
                <a:cubicBezTo>
                  <a:pt x="11421" y="1550"/>
                  <a:pt x="11556" y="1630"/>
                  <a:pt x="11684" y="1715"/>
                </a:cubicBezTo>
                <a:cubicBezTo>
                  <a:pt x="11702" y="1726"/>
                  <a:pt x="11709" y="1754"/>
                  <a:pt x="11698" y="1773"/>
                </a:cubicBezTo>
                <a:close/>
                <a:moveTo>
                  <a:pt x="12402" y="2404"/>
                </a:moveTo>
                <a:cubicBezTo>
                  <a:pt x="12395" y="2413"/>
                  <a:pt x="12385" y="2417"/>
                  <a:pt x="12376" y="2417"/>
                </a:cubicBezTo>
                <a:cubicBezTo>
                  <a:pt x="12366" y="2417"/>
                  <a:pt x="12357" y="2413"/>
                  <a:pt x="12349" y="2405"/>
                </a:cubicBezTo>
                <a:cubicBezTo>
                  <a:pt x="12248" y="2289"/>
                  <a:pt x="12136" y="2176"/>
                  <a:pt x="12016" y="2072"/>
                </a:cubicBezTo>
                <a:cubicBezTo>
                  <a:pt x="11999" y="2058"/>
                  <a:pt x="11996" y="2031"/>
                  <a:pt x="12008" y="2012"/>
                </a:cubicBezTo>
                <a:cubicBezTo>
                  <a:pt x="12021" y="1992"/>
                  <a:pt x="12044" y="1989"/>
                  <a:pt x="12060" y="2003"/>
                </a:cubicBezTo>
                <a:cubicBezTo>
                  <a:pt x="12183" y="2110"/>
                  <a:pt x="12298" y="2224"/>
                  <a:pt x="12401" y="2344"/>
                </a:cubicBezTo>
                <a:cubicBezTo>
                  <a:pt x="12417" y="2359"/>
                  <a:pt x="12417" y="2386"/>
                  <a:pt x="12402" y="2404"/>
                </a:cubicBezTo>
                <a:close/>
                <a:moveTo>
                  <a:pt x="12910" y="3245"/>
                </a:moveTo>
                <a:cubicBezTo>
                  <a:pt x="12905" y="3249"/>
                  <a:pt x="12899" y="3250"/>
                  <a:pt x="12893" y="3250"/>
                </a:cubicBezTo>
                <a:cubicBezTo>
                  <a:pt x="12879" y="3250"/>
                  <a:pt x="12866" y="3241"/>
                  <a:pt x="12859" y="3225"/>
                </a:cubicBezTo>
                <a:cubicBezTo>
                  <a:pt x="12798" y="3075"/>
                  <a:pt x="12723" y="2928"/>
                  <a:pt x="12636" y="2788"/>
                </a:cubicBezTo>
                <a:cubicBezTo>
                  <a:pt x="12623" y="2768"/>
                  <a:pt x="12627" y="2742"/>
                  <a:pt x="12644" y="2728"/>
                </a:cubicBezTo>
                <a:cubicBezTo>
                  <a:pt x="12661" y="2714"/>
                  <a:pt x="12684" y="2718"/>
                  <a:pt x="12696" y="2738"/>
                </a:cubicBezTo>
                <a:cubicBezTo>
                  <a:pt x="12786" y="2881"/>
                  <a:pt x="12863" y="3033"/>
                  <a:pt x="12927" y="3187"/>
                </a:cubicBezTo>
                <a:cubicBezTo>
                  <a:pt x="12936" y="3210"/>
                  <a:pt x="12928" y="3236"/>
                  <a:pt x="12910" y="3245"/>
                </a:cubicBezTo>
                <a:close/>
                <a:moveTo>
                  <a:pt x="13070" y="4203"/>
                </a:moveTo>
                <a:cubicBezTo>
                  <a:pt x="13063" y="4032"/>
                  <a:pt x="13042" y="3864"/>
                  <a:pt x="13007" y="3702"/>
                </a:cubicBezTo>
                <a:cubicBezTo>
                  <a:pt x="13002" y="3679"/>
                  <a:pt x="13014" y="3655"/>
                  <a:pt x="13034" y="3649"/>
                </a:cubicBezTo>
                <a:cubicBezTo>
                  <a:pt x="13054" y="3644"/>
                  <a:pt x="13075" y="3658"/>
                  <a:pt x="13080" y="3681"/>
                </a:cubicBezTo>
                <a:cubicBezTo>
                  <a:pt x="13115" y="3849"/>
                  <a:pt x="13137" y="4023"/>
                  <a:pt x="13145" y="4199"/>
                </a:cubicBezTo>
                <a:cubicBezTo>
                  <a:pt x="13146" y="4223"/>
                  <a:pt x="13130" y="4243"/>
                  <a:pt x="13109" y="4244"/>
                </a:cubicBezTo>
                <a:cubicBezTo>
                  <a:pt x="13108" y="4244"/>
                  <a:pt x="13108" y="4244"/>
                  <a:pt x="13107" y="4244"/>
                </a:cubicBezTo>
                <a:cubicBezTo>
                  <a:pt x="13087" y="4245"/>
                  <a:pt x="13071" y="4227"/>
                  <a:pt x="13070" y="4203"/>
                </a:cubicBezTo>
                <a:close/>
                <a:moveTo>
                  <a:pt x="13186" y="5273"/>
                </a:moveTo>
                <a:cubicBezTo>
                  <a:pt x="13184" y="5273"/>
                  <a:pt x="13182" y="5274"/>
                  <a:pt x="13180" y="5274"/>
                </a:cubicBezTo>
                <a:cubicBezTo>
                  <a:pt x="13162" y="5274"/>
                  <a:pt x="13147" y="5259"/>
                  <a:pt x="13143" y="5239"/>
                </a:cubicBezTo>
                <a:cubicBezTo>
                  <a:pt x="13116" y="5069"/>
                  <a:pt x="13097" y="4896"/>
                  <a:pt x="13085" y="4722"/>
                </a:cubicBezTo>
                <a:cubicBezTo>
                  <a:pt x="13083" y="4698"/>
                  <a:pt x="13099" y="4677"/>
                  <a:pt x="13119" y="4676"/>
                </a:cubicBezTo>
                <a:cubicBezTo>
                  <a:pt x="13140" y="4675"/>
                  <a:pt x="13158" y="4692"/>
                  <a:pt x="13159" y="4715"/>
                </a:cubicBezTo>
                <a:cubicBezTo>
                  <a:pt x="13170" y="4886"/>
                  <a:pt x="13189" y="5057"/>
                  <a:pt x="13216" y="5223"/>
                </a:cubicBezTo>
                <a:cubicBezTo>
                  <a:pt x="13220" y="5245"/>
                  <a:pt x="13207" y="5268"/>
                  <a:pt x="13186" y="5273"/>
                </a:cubicBezTo>
                <a:close/>
                <a:moveTo>
                  <a:pt x="13455" y="6256"/>
                </a:moveTo>
                <a:cubicBezTo>
                  <a:pt x="13450" y="6258"/>
                  <a:pt x="13444" y="6259"/>
                  <a:pt x="13440" y="6259"/>
                </a:cubicBezTo>
                <a:cubicBezTo>
                  <a:pt x="13425" y="6259"/>
                  <a:pt x="13411" y="6249"/>
                  <a:pt x="13406" y="6233"/>
                </a:cubicBezTo>
                <a:cubicBezTo>
                  <a:pt x="13346" y="6075"/>
                  <a:pt x="13293" y="5911"/>
                  <a:pt x="13250" y="5743"/>
                </a:cubicBezTo>
                <a:cubicBezTo>
                  <a:pt x="13244" y="5720"/>
                  <a:pt x="13254" y="5696"/>
                  <a:pt x="13274" y="5690"/>
                </a:cubicBezTo>
                <a:cubicBezTo>
                  <a:pt x="13294" y="5683"/>
                  <a:pt x="13315" y="5695"/>
                  <a:pt x="13321" y="5718"/>
                </a:cubicBezTo>
                <a:cubicBezTo>
                  <a:pt x="13364" y="5882"/>
                  <a:pt x="13415" y="6043"/>
                  <a:pt x="13474" y="6198"/>
                </a:cubicBezTo>
                <a:cubicBezTo>
                  <a:pt x="13482" y="6220"/>
                  <a:pt x="13474" y="6246"/>
                  <a:pt x="13455" y="6256"/>
                </a:cubicBezTo>
                <a:close/>
                <a:moveTo>
                  <a:pt x="13921" y="7132"/>
                </a:moveTo>
                <a:cubicBezTo>
                  <a:pt x="13915" y="7139"/>
                  <a:pt x="13906" y="7142"/>
                  <a:pt x="13898" y="7142"/>
                </a:cubicBezTo>
                <a:cubicBezTo>
                  <a:pt x="13886" y="7142"/>
                  <a:pt x="13876" y="7137"/>
                  <a:pt x="13868" y="7126"/>
                </a:cubicBezTo>
                <a:cubicBezTo>
                  <a:pt x="13776" y="6992"/>
                  <a:pt x="13689" y="6848"/>
                  <a:pt x="13611" y="6697"/>
                </a:cubicBezTo>
                <a:cubicBezTo>
                  <a:pt x="13601" y="6676"/>
                  <a:pt x="13607" y="6650"/>
                  <a:pt x="13625" y="6638"/>
                </a:cubicBezTo>
                <a:cubicBezTo>
                  <a:pt x="13643" y="6625"/>
                  <a:pt x="13665" y="6632"/>
                  <a:pt x="13676" y="6653"/>
                </a:cubicBezTo>
                <a:cubicBezTo>
                  <a:pt x="13752" y="6801"/>
                  <a:pt x="13836" y="6942"/>
                  <a:pt x="13927" y="7072"/>
                </a:cubicBezTo>
                <a:cubicBezTo>
                  <a:pt x="13940" y="7090"/>
                  <a:pt x="13937" y="7117"/>
                  <a:pt x="13921" y="7132"/>
                </a:cubicBezTo>
                <a:close/>
                <a:moveTo>
                  <a:pt x="14583" y="7819"/>
                </a:moveTo>
                <a:cubicBezTo>
                  <a:pt x="14575" y="7832"/>
                  <a:pt x="14564" y="7838"/>
                  <a:pt x="14551" y="7838"/>
                </a:cubicBezTo>
                <a:cubicBezTo>
                  <a:pt x="14545" y="7838"/>
                  <a:pt x="14537" y="7836"/>
                  <a:pt x="14531" y="7831"/>
                </a:cubicBezTo>
                <a:cubicBezTo>
                  <a:pt x="14407" y="7735"/>
                  <a:pt x="14288" y="7627"/>
                  <a:pt x="14175" y="7507"/>
                </a:cubicBezTo>
                <a:cubicBezTo>
                  <a:pt x="14160" y="7490"/>
                  <a:pt x="14159" y="7463"/>
                  <a:pt x="14174" y="7445"/>
                </a:cubicBezTo>
                <a:cubicBezTo>
                  <a:pt x="14188" y="7428"/>
                  <a:pt x="14211" y="7427"/>
                  <a:pt x="14226" y="7443"/>
                </a:cubicBezTo>
                <a:cubicBezTo>
                  <a:pt x="14335" y="7560"/>
                  <a:pt x="14451" y="7665"/>
                  <a:pt x="14572" y="7758"/>
                </a:cubicBezTo>
                <a:cubicBezTo>
                  <a:pt x="14589" y="7773"/>
                  <a:pt x="14594" y="7799"/>
                  <a:pt x="14583" y="7819"/>
                </a:cubicBezTo>
                <a:close/>
                <a:moveTo>
                  <a:pt x="15401" y="8214"/>
                </a:moveTo>
                <a:cubicBezTo>
                  <a:pt x="15397" y="8233"/>
                  <a:pt x="15381" y="8248"/>
                  <a:pt x="15365" y="8248"/>
                </a:cubicBezTo>
                <a:cubicBezTo>
                  <a:pt x="15362" y="8248"/>
                  <a:pt x="15359" y="8248"/>
                  <a:pt x="15356" y="8247"/>
                </a:cubicBezTo>
                <a:cubicBezTo>
                  <a:pt x="15211" y="8207"/>
                  <a:pt x="15066" y="8151"/>
                  <a:pt x="14927" y="8081"/>
                </a:cubicBezTo>
                <a:cubicBezTo>
                  <a:pt x="14909" y="8071"/>
                  <a:pt x="14900" y="8046"/>
                  <a:pt x="14909" y="8024"/>
                </a:cubicBezTo>
                <a:cubicBezTo>
                  <a:pt x="14917" y="8002"/>
                  <a:pt x="14939" y="7993"/>
                  <a:pt x="14958" y="8002"/>
                </a:cubicBezTo>
                <a:cubicBezTo>
                  <a:pt x="15092" y="8070"/>
                  <a:pt x="15232" y="8124"/>
                  <a:pt x="15373" y="8162"/>
                </a:cubicBezTo>
                <a:cubicBezTo>
                  <a:pt x="15393" y="8168"/>
                  <a:pt x="15405" y="8191"/>
                  <a:pt x="15401" y="8214"/>
                </a:cubicBezTo>
                <a:close/>
                <a:moveTo>
                  <a:pt x="16255" y="8300"/>
                </a:moveTo>
                <a:cubicBezTo>
                  <a:pt x="16143" y="8313"/>
                  <a:pt x="16031" y="8321"/>
                  <a:pt x="15920" y="8321"/>
                </a:cubicBezTo>
                <a:cubicBezTo>
                  <a:pt x="15882" y="8321"/>
                  <a:pt x="15843" y="8320"/>
                  <a:pt x="15804" y="8318"/>
                </a:cubicBezTo>
                <a:cubicBezTo>
                  <a:pt x="15783" y="8317"/>
                  <a:pt x="15767" y="8296"/>
                  <a:pt x="15768" y="8273"/>
                </a:cubicBezTo>
                <a:cubicBezTo>
                  <a:pt x="15769" y="8249"/>
                  <a:pt x="15786" y="8231"/>
                  <a:pt x="15807" y="8231"/>
                </a:cubicBezTo>
                <a:cubicBezTo>
                  <a:pt x="15952" y="8239"/>
                  <a:pt x="16100" y="8232"/>
                  <a:pt x="16246" y="8215"/>
                </a:cubicBezTo>
                <a:cubicBezTo>
                  <a:pt x="16267" y="8213"/>
                  <a:pt x="16285" y="8229"/>
                  <a:pt x="16287" y="8253"/>
                </a:cubicBezTo>
                <a:cubicBezTo>
                  <a:pt x="16290" y="8277"/>
                  <a:pt x="16275" y="8298"/>
                  <a:pt x="16255" y="8300"/>
                </a:cubicBezTo>
                <a:close/>
                <a:moveTo>
                  <a:pt x="17128" y="8053"/>
                </a:moveTo>
                <a:cubicBezTo>
                  <a:pt x="16988" y="8116"/>
                  <a:pt x="16843" y="8170"/>
                  <a:pt x="16699" y="8210"/>
                </a:cubicBezTo>
                <a:cubicBezTo>
                  <a:pt x="16696" y="8211"/>
                  <a:pt x="16693" y="8211"/>
                  <a:pt x="16690" y="8211"/>
                </a:cubicBezTo>
                <a:cubicBezTo>
                  <a:pt x="16673" y="8211"/>
                  <a:pt x="16658" y="8198"/>
                  <a:pt x="16654" y="8179"/>
                </a:cubicBezTo>
                <a:cubicBezTo>
                  <a:pt x="16650" y="8156"/>
                  <a:pt x="16662" y="8132"/>
                  <a:pt x="16682" y="8126"/>
                </a:cubicBezTo>
                <a:cubicBezTo>
                  <a:pt x="16824" y="8086"/>
                  <a:pt x="16965" y="8034"/>
                  <a:pt x="17101" y="7972"/>
                </a:cubicBezTo>
                <a:cubicBezTo>
                  <a:pt x="17120" y="7963"/>
                  <a:pt x="17142" y="7974"/>
                  <a:pt x="17149" y="7996"/>
                </a:cubicBezTo>
                <a:cubicBezTo>
                  <a:pt x="17156" y="8019"/>
                  <a:pt x="17147" y="8044"/>
                  <a:pt x="17128" y="8053"/>
                </a:cubicBezTo>
                <a:close/>
                <a:moveTo>
                  <a:pt x="17912" y="7546"/>
                </a:moveTo>
                <a:cubicBezTo>
                  <a:pt x="17793" y="7650"/>
                  <a:pt x="17665" y="7745"/>
                  <a:pt x="17534" y="7831"/>
                </a:cubicBezTo>
                <a:cubicBezTo>
                  <a:pt x="17528" y="7834"/>
                  <a:pt x="17522" y="7836"/>
                  <a:pt x="17516" y="7836"/>
                </a:cubicBezTo>
                <a:cubicBezTo>
                  <a:pt x="17503" y="7836"/>
                  <a:pt x="17490" y="7828"/>
                  <a:pt x="17483" y="7814"/>
                </a:cubicBezTo>
                <a:cubicBezTo>
                  <a:pt x="17473" y="7793"/>
                  <a:pt x="17479" y="7767"/>
                  <a:pt x="17497" y="7755"/>
                </a:cubicBezTo>
                <a:cubicBezTo>
                  <a:pt x="17626" y="7672"/>
                  <a:pt x="17749" y="7579"/>
                  <a:pt x="17866" y="7477"/>
                </a:cubicBezTo>
                <a:cubicBezTo>
                  <a:pt x="17883" y="7463"/>
                  <a:pt x="17906" y="7466"/>
                  <a:pt x="17918" y="7486"/>
                </a:cubicBezTo>
                <a:cubicBezTo>
                  <a:pt x="17932" y="7504"/>
                  <a:pt x="17929" y="7531"/>
                  <a:pt x="17912" y="7546"/>
                </a:cubicBezTo>
                <a:close/>
                <a:moveTo>
                  <a:pt x="18549" y="6810"/>
                </a:moveTo>
                <a:cubicBezTo>
                  <a:pt x="18459" y="6949"/>
                  <a:pt x="18360" y="7082"/>
                  <a:pt x="18253" y="7204"/>
                </a:cubicBezTo>
                <a:cubicBezTo>
                  <a:pt x="18245" y="7213"/>
                  <a:pt x="18236" y="7218"/>
                  <a:pt x="18226" y="7218"/>
                </a:cubicBezTo>
                <a:cubicBezTo>
                  <a:pt x="18217" y="7218"/>
                  <a:pt x="18208" y="7213"/>
                  <a:pt x="18200" y="7204"/>
                </a:cubicBezTo>
                <a:cubicBezTo>
                  <a:pt x="18186" y="7188"/>
                  <a:pt x="18186" y="7160"/>
                  <a:pt x="18200" y="7143"/>
                </a:cubicBezTo>
                <a:cubicBezTo>
                  <a:pt x="18304" y="7023"/>
                  <a:pt x="18401" y="6894"/>
                  <a:pt x="18489" y="6759"/>
                </a:cubicBezTo>
                <a:cubicBezTo>
                  <a:pt x="18501" y="6740"/>
                  <a:pt x="18525" y="6736"/>
                  <a:pt x="18541" y="6750"/>
                </a:cubicBezTo>
                <a:cubicBezTo>
                  <a:pt x="18557" y="6764"/>
                  <a:pt x="18561" y="6791"/>
                  <a:pt x="18549" y="6810"/>
                </a:cubicBezTo>
                <a:close/>
                <a:moveTo>
                  <a:pt x="18978" y="5895"/>
                </a:moveTo>
                <a:cubicBezTo>
                  <a:pt x="18926" y="6058"/>
                  <a:pt x="18864" y="6218"/>
                  <a:pt x="18792" y="6370"/>
                </a:cubicBezTo>
                <a:cubicBezTo>
                  <a:pt x="18786" y="6385"/>
                  <a:pt x="18772" y="6393"/>
                  <a:pt x="18759" y="6393"/>
                </a:cubicBezTo>
                <a:cubicBezTo>
                  <a:pt x="18754" y="6393"/>
                  <a:pt x="18747" y="6391"/>
                  <a:pt x="18741" y="6388"/>
                </a:cubicBezTo>
                <a:cubicBezTo>
                  <a:pt x="18723" y="6377"/>
                  <a:pt x="18717" y="6351"/>
                  <a:pt x="18726" y="6329"/>
                </a:cubicBezTo>
                <a:cubicBezTo>
                  <a:pt x="18796" y="6180"/>
                  <a:pt x="18857" y="6025"/>
                  <a:pt x="18908" y="5865"/>
                </a:cubicBezTo>
                <a:cubicBezTo>
                  <a:pt x="18915" y="5843"/>
                  <a:pt x="18936" y="5831"/>
                  <a:pt x="18956" y="5840"/>
                </a:cubicBezTo>
                <a:cubicBezTo>
                  <a:pt x="18976" y="5847"/>
                  <a:pt x="18985" y="5872"/>
                  <a:pt x="18978" y="5895"/>
                </a:cubicBezTo>
                <a:close/>
                <a:moveTo>
                  <a:pt x="19104" y="5394"/>
                </a:moveTo>
                <a:cubicBezTo>
                  <a:pt x="19100" y="5415"/>
                  <a:pt x="19085" y="5428"/>
                  <a:pt x="19067" y="5428"/>
                </a:cubicBezTo>
                <a:cubicBezTo>
                  <a:pt x="19064" y="5428"/>
                  <a:pt x="19062" y="5428"/>
                  <a:pt x="19060" y="5427"/>
                </a:cubicBezTo>
                <a:cubicBezTo>
                  <a:pt x="19040" y="5421"/>
                  <a:pt x="19027" y="5398"/>
                  <a:pt x="19031" y="5375"/>
                </a:cubicBezTo>
                <a:cubicBezTo>
                  <a:pt x="19062" y="5211"/>
                  <a:pt x="19083" y="5042"/>
                  <a:pt x="19095" y="4871"/>
                </a:cubicBezTo>
                <a:cubicBezTo>
                  <a:pt x="19096" y="4847"/>
                  <a:pt x="19114" y="4829"/>
                  <a:pt x="19135" y="4832"/>
                </a:cubicBezTo>
                <a:cubicBezTo>
                  <a:pt x="19156" y="4834"/>
                  <a:pt x="19171" y="4854"/>
                  <a:pt x="19169" y="4879"/>
                </a:cubicBezTo>
                <a:cubicBezTo>
                  <a:pt x="19157" y="5053"/>
                  <a:pt x="19135" y="5227"/>
                  <a:pt x="19104" y="5394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E334EC-6B7C-59DC-2AA3-5D581E039B72}"/>
              </a:ext>
            </a:extLst>
          </p:cNvPr>
          <p:cNvSpPr txBox="1"/>
          <p:nvPr/>
        </p:nvSpPr>
        <p:spPr>
          <a:xfrm>
            <a:off x="-1053546" y="2075693"/>
            <a:ext cx="61274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NI" sz="24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Proxima Nova Alt Bl" panose="02000506030000020004" charset="0"/>
              </a:rPr>
              <a:t>La autoorganización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B2393C-974B-97D6-034D-BC28B9DB3AB5}"/>
              </a:ext>
            </a:extLst>
          </p:cNvPr>
          <p:cNvSpPr txBox="1"/>
          <p:nvPr/>
        </p:nvSpPr>
        <p:spPr>
          <a:xfrm>
            <a:off x="3938372" y="4897072"/>
            <a:ext cx="61274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NI" sz="24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Proxima Nova Alt Bl" panose="02000506030000020004" charset="0"/>
              </a:rPr>
              <a:t>Aprender de la experiencia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063D6D2-B76C-1577-4647-D696C859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796" y="-65150"/>
            <a:ext cx="7277100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Ciencias de la Complejidad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62C2B9-1761-0591-369D-C90B624ED950}"/>
              </a:ext>
            </a:extLst>
          </p:cNvPr>
          <p:cNvSpPr txBox="1">
            <a:spLocks/>
          </p:cNvSpPr>
          <p:nvPr/>
        </p:nvSpPr>
        <p:spPr>
          <a:xfrm>
            <a:off x="5337297" y="1839160"/>
            <a:ext cx="2511287" cy="533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86AAD"/>
                </a:solidFill>
                <a:latin typeface="Proxima Nova Alt Bl" panose="02000506030000020004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b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Mayor Vida</a:t>
            </a:r>
          </a:p>
          <a:p>
            <a:pPr algn="ctr"/>
            <a:r>
              <a:rPr lang="en-US" b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mayor aprendizaje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9BEB2A7-B0FC-E2EE-C970-1E9B9328A8E9}"/>
              </a:ext>
            </a:extLst>
          </p:cNvPr>
          <p:cNvSpPr txBox="1"/>
          <p:nvPr/>
        </p:nvSpPr>
        <p:spPr>
          <a:xfrm>
            <a:off x="8401033" y="1165164"/>
            <a:ext cx="364020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roxima Nova Alt Bl" panose="02000506030000020004" charset="0"/>
              </a:rPr>
              <a:t>Descolonizar el pensamiento</a:t>
            </a:r>
            <a:endParaRPr kumimoji="0" lang="es-NI" sz="2400" i="0" u="none" strike="noStrike" kern="120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Proxima Nova Alt Bl" panose="02000506030000020004" charset="0"/>
            </a:endParaRPr>
          </a:p>
        </p:txBody>
      </p:sp>
      <p:grpSp>
        <p:nvGrpSpPr>
          <p:cNvPr id="16" name="Google Shape;7176;p94">
            <a:extLst>
              <a:ext uri="{FF2B5EF4-FFF2-40B4-BE49-F238E27FC236}">
                <a16:creationId xmlns:a16="http://schemas.microsoft.com/office/drawing/2014/main" id="{4BC1579F-B58C-55E0-0290-5D0119867AA1}"/>
              </a:ext>
            </a:extLst>
          </p:cNvPr>
          <p:cNvGrpSpPr/>
          <p:nvPr/>
        </p:nvGrpSpPr>
        <p:grpSpPr>
          <a:xfrm>
            <a:off x="11385255" y="281192"/>
            <a:ext cx="727231" cy="883972"/>
            <a:chOff x="-48233050" y="3569725"/>
            <a:chExt cx="252050" cy="299475"/>
          </a:xfrm>
        </p:grpSpPr>
        <p:sp>
          <p:nvSpPr>
            <p:cNvPr id="17" name="Google Shape;7177;p94">
              <a:extLst>
                <a:ext uri="{FF2B5EF4-FFF2-40B4-BE49-F238E27FC236}">
                  <a16:creationId xmlns:a16="http://schemas.microsoft.com/office/drawing/2014/main" id="{3E4DE556-1ACF-BECC-4306-A8CBC5434FB0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178;p94">
              <a:extLst>
                <a:ext uri="{FF2B5EF4-FFF2-40B4-BE49-F238E27FC236}">
                  <a16:creationId xmlns:a16="http://schemas.microsoft.com/office/drawing/2014/main" id="{C4B7DD6C-1694-826B-CB99-8BFD50D46741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179;p94">
              <a:extLst>
                <a:ext uri="{FF2B5EF4-FFF2-40B4-BE49-F238E27FC236}">
                  <a16:creationId xmlns:a16="http://schemas.microsoft.com/office/drawing/2014/main" id="{256C09AA-1E62-9502-011F-2CB52DF5F462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897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  <ds:schemaRef ds:uri="29cf2beb-2a90-4b61-8d27-952eb8af79dd"/>
    <ds:schemaRef ds:uri="309d00ff-01a2-4a8e-a8d7-1015cd4eb33b"/>
  </ds:schemaRefs>
</ds:datastoreItem>
</file>

<file path=customXml/itemProps2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473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Wingdings</vt:lpstr>
      <vt:lpstr>Proxima Nova Alt Lt</vt:lpstr>
      <vt:lpstr>Calibri Light</vt:lpstr>
      <vt:lpstr>Proxima Nova Rg</vt:lpstr>
      <vt:lpstr>Arial</vt:lpstr>
      <vt:lpstr>Georama</vt:lpstr>
      <vt:lpstr>Proxima Nova Alt Bl</vt:lpstr>
      <vt:lpstr>Calibri</vt:lpstr>
      <vt:lpstr>Libre Baskerville</vt:lpstr>
      <vt:lpstr>Office Theme</vt:lpstr>
      <vt:lpstr>Presentación de PowerPoint</vt:lpstr>
      <vt:lpstr>Suyen Patricia Flores Beer</vt:lpstr>
      <vt:lpstr>Presentación de PowerPoint</vt:lpstr>
      <vt:lpstr>¿Qué es la Mediación Pedagógica?</vt:lpstr>
      <vt:lpstr>Presentación de PowerPoint</vt:lpstr>
      <vt:lpstr>Presentación de PowerPoint</vt:lpstr>
      <vt:lpstr>Presentación de PowerPoint</vt:lpstr>
      <vt:lpstr>Ciencias de la Complejidad</vt:lpstr>
      <vt:lpstr>Ciencias de la Complejidad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Suyen Patricia Flores Beer</cp:lastModifiedBy>
  <cp:revision>35</cp:revision>
  <dcterms:created xsi:type="dcterms:W3CDTF">2024-08-09T20:35:45Z</dcterms:created>
  <dcterms:modified xsi:type="dcterms:W3CDTF">2024-10-10T02:39:04Z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