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12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layout7.xml" ContentType="application/vnd.openxmlformats-officedocument.drawingml.diagramLayout+xml"/>
  <Override PartName="/ppt/diagrams/drawing7.xml" ContentType="application/vnd.ms-office.drawingml.diagramDrawing+xml"/>
  <Override PartName="/ppt/diagrams/layout9.xml" ContentType="application/vnd.openxmlformats-officedocument.drawingml.diagramLayout+xml"/>
  <Override PartName="/ppt/diagrams/drawing6.xml" ContentType="application/vnd.ms-office.drawingml.diagramDrawing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colors7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8.xml" ContentType="application/vnd.openxmlformats-officedocument.drawingml.diagramLayout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quickStyle7.xml" ContentType="application/vnd.openxmlformats-officedocument.drawingml.diagramStyle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colors8.xml" ContentType="application/vnd.openxmlformats-officedocument.drawingml.diagramColors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heme/theme1.xml" ContentType="application/vnd.openxmlformats-officedocument.theme+xml"/>
  <Override PartName="/ppt/diagrams/quickStyle8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8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85" r:id="rId28"/>
    <p:sldId id="286" r:id="rId29"/>
    <p:sldId id="288" r:id="rId30"/>
    <p:sldId id="289" r:id="rId31"/>
    <p:sldId id="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E25A4-00F2-40FB-942E-7584FF25255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032974CF-E8FF-48E9-95BF-BA840E380C5C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Generalidades </a:t>
          </a:r>
          <a:endParaRPr lang="es-NI" b="1" dirty="0">
            <a:solidFill>
              <a:schemeClr val="bg1"/>
            </a:solidFill>
          </a:endParaRPr>
        </a:p>
      </dgm:t>
    </dgm:pt>
    <dgm:pt modelId="{9C011AF0-3CA5-4D4E-AB7D-BBAC75C51E7A}" type="parTrans" cxnId="{CC81B413-A768-45A7-8B34-7A6D9BFBC2C8}">
      <dgm:prSet/>
      <dgm:spPr/>
      <dgm:t>
        <a:bodyPr/>
        <a:lstStyle/>
        <a:p>
          <a:endParaRPr lang="es-NI"/>
        </a:p>
      </dgm:t>
    </dgm:pt>
    <dgm:pt modelId="{B37B87C4-67A4-407A-91E2-041643DD9BE4}" type="sibTrans" cxnId="{CC81B413-A768-45A7-8B34-7A6D9BFBC2C8}">
      <dgm:prSet/>
      <dgm:spPr/>
      <dgm:t>
        <a:bodyPr/>
        <a:lstStyle/>
        <a:p>
          <a:endParaRPr lang="es-NI"/>
        </a:p>
      </dgm:t>
    </dgm:pt>
    <dgm:pt modelId="{45FCE962-5AB8-41E6-B322-B985F57112F8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Las Universidades son instituciones altamente generadoras de conocimientos, capacidades, saberes, valores y principios  por su propia condición y en especial las universidades comunitarias como URACCAN.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734BF0-7941-4CB4-9E5F-3BED3293DC7E}" type="parTrans" cxnId="{323EFA52-E743-4CAB-A617-A53564233CD6}">
      <dgm:prSet/>
      <dgm:spPr/>
      <dgm:t>
        <a:bodyPr/>
        <a:lstStyle/>
        <a:p>
          <a:endParaRPr lang="es-NI"/>
        </a:p>
      </dgm:t>
    </dgm:pt>
    <dgm:pt modelId="{24947F88-8278-4DC6-824B-D932652F5B09}" type="sibTrans" cxnId="{323EFA52-E743-4CAB-A617-A53564233CD6}">
      <dgm:prSet/>
      <dgm:spPr/>
      <dgm:t>
        <a:bodyPr/>
        <a:lstStyle/>
        <a:p>
          <a:endParaRPr lang="es-NI"/>
        </a:p>
      </dgm:t>
    </dgm:pt>
    <dgm:pt modelId="{826A9470-9F40-495C-9F98-EB1C369AAE55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El área de seguimiento a graduados y graduadas de la Universidad de las Regiones Autónomas de la Costa Caribe Nicaragüense, está fundamentado legalmente en la Constitución Política de Nicaragua. En los Artos. 116 y 117 de nuestra Carta Magna. También expresado en el manual de funcionamientos y organización institucional aprobada en el año 2015. 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348BC4-16AE-4382-AF12-DA4C6D0BE1B9}" type="parTrans" cxnId="{CD6502C3-2345-400A-A211-8A1742C7E8AC}">
      <dgm:prSet/>
      <dgm:spPr/>
      <dgm:t>
        <a:bodyPr/>
        <a:lstStyle/>
        <a:p>
          <a:endParaRPr lang="es-NI"/>
        </a:p>
      </dgm:t>
    </dgm:pt>
    <dgm:pt modelId="{A427176A-2B4F-463D-A3EE-F5C56DA255D8}" type="sibTrans" cxnId="{CD6502C3-2345-400A-A211-8A1742C7E8AC}">
      <dgm:prSet/>
      <dgm:spPr/>
      <dgm:t>
        <a:bodyPr/>
        <a:lstStyle/>
        <a:p>
          <a:endParaRPr lang="es-NI"/>
        </a:p>
      </dgm:t>
    </dgm:pt>
    <dgm:pt modelId="{7374ABD6-8817-4A9E-952F-1ED6097F2D4E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Universidad</a:t>
          </a:r>
          <a:r>
            <a:rPr lang="es-MX" b="1" dirty="0"/>
            <a:t> </a:t>
          </a:r>
          <a:r>
            <a:rPr lang="es-MX" b="1" dirty="0">
              <a:solidFill>
                <a:schemeClr val="bg1"/>
              </a:solidFill>
            </a:rPr>
            <a:t>Pertinente</a:t>
          </a:r>
          <a:r>
            <a:rPr lang="es-MX" b="1" dirty="0"/>
            <a:t> </a:t>
          </a:r>
          <a:endParaRPr lang="es-NI" b="1" dirty="0"/>
        </a:p>
      </dgm:t>
    </dgm:pt>
    <dgm:pt modelId="{741F1B86-C14D-4ED5-AEE6-CE98E848C71E}" type="parTrans" cxnId="{C1B56E7B-DA1D-4FF3-B804-6AE598D199D9}">
      <dgm:prSet/>
      <dgm:spPr/>
      <dgm:t>
        <a:bodyPr/>
        <a:lstStyle/>
        <a:p>
          <a:endParaRPr lang="es-NI"/>
        </a:p>
      </dgm:t>
    </dgm:pt>
    <dgm:pt modelId="{83394FA4-0DB6-4B03-874A-CC23F289B9BA}" type="sibTrans" cxnId="{C1B56E7B-DA1D-4FF3-B804-6AE598D199D9}">
      <dgm:prSet/>
      <dgm:spPr/>
      <dgm:t>
        <a:bodyPr/>
        <a:lstStyle/>
        <a:p>
          <a:endParaRPr lang="es-NI"/>
        </a:p>
      </dgm:t>
    </dgm:pt>
    <dgm:pt modelId="{BAA41F56-3750-4ABA-9FE4-4C9E938E45F3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La pertinencia constituye en la actualidad motivo de preocupación por organismos internacionales tales como UNESCO (1998), por considerarse evidente la falta de correspondencia existente entre el mundo académico y el mundo del trabajo.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66F17-F051-4DCA-BF50-1B69AE8247A7}" type="parTrans" cxnId="{6BB53BB4-D7FA-4223-A59E-B52694774149}">
      <dgm:prSet/>
      <dgm:spPr/>
      <dgm:t>
        <a:bodyPr/>
        <a:lstStyle/>
        <a:p>
          <a:endParaRPr lang="es-NI"/>
        </a:p>
      </dgm:t>
    </dgm:pt>
    <dgm:pt modelId="{68F09B47-CAB8-47D5-AF69-B150453C1986}" type="sibTrans" cxnId="{6BB53BB4-D7FA-4223-A59E-B52694774149}">
      <dgm:prSet/>
      <dgm:spPr/>
      <dgm:t>
        <a:bodyPr/>
        <a:lstStyle/>
        <a:p>
          <a:endParaRPr lang="es-NI"/>
        </a:p>
      </dgm:t>
    </dgm:pt>
    <dgm:pt modelId="{282F6752-87E8-4E9C-AA6F-15E89DFB8912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La pertinencia se define como adecuación a demandas económicas o sociales concretas, tal es el caso de las exigencias de profesionalización planteadas desde el mercado laboral o de los requerimientos de la investigación estrictamente asociada a la solución de problemas locales y regionales.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EAE02-A9E0-4EDB-BDBA-09F0127E33AB}" type="parTrans" cxnId="{4050BE1B-ED06-4A06-99FF-72EFDEB2F82F}">
      <dgm:prSet/>
      <dgm:spPr/>
      <dgm:t>
        <a:bodyPr/>
        <a:lstStyle/>
        <a:p>
          <a:endParaRPr lang="es-NI"/>
        </a:p>
      </dgm:t>
    </dgm:pt>
    <dgm:pt modelId="{0B3F59CA-4F34-4D1A-A25F-DDBC28B0794A}" type="sibTrans" cxnId="{4050BE1B-ED06-4A06-99FF-72EFDEB2F82F}">
      <dgm:prSet/>
      <dgm:spPr/>
      <dgm:t>
        <a:bodyPr/>
        <a:lstStyle/>
        <a:p>
          <a:endParaRPr lang="es-NI"/>
        </a:p>
      </dgm:t>
    </dgm:pt>
    <dgm:pt modelId="{EF4CED44-61A2-477E-A7EC-9F9931230CEF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Graduados/as</a:t>
          </a:r>
          <a:endParaRPr lang="es-NI" b="1" dirty="0">
            <a:solidFill>
              <a:schemeClr val="bg1"/>
            </a:solidFill>
          </a:endParaRPr>
        </a:p>
      </dgm:t>
    </dgm:pt>
    <dgm:pt modelId="{9DE5B284-6628-4F70-8D6D-6AAEF0AB0187}" type="parTrans" cxnId="{5A14AA50-0DA2-4E3A-9B72-26AB61A7C7F0}">
      <dgm:prSet/>
      <dgm:spPr/>
      <dgm:t>
        <a:bodyPr/>
        <a:lstStyle/>
        <a:p>
          <a:endParaRPr lang="es-NI"/>
        </a:p>
      </dgm:t>
    </dgm:pt>
    <dgm:pt modelId="{F4C821AE-738B-46E0-84BC-09B9AB081F62}" type="sibTrans" cxnId="{5A14AA50-0DA2-4E3A-9B72-26AB61A7C7F0}">
      <dgm:prSet/>
      <dgm:spPr/>
      <dgm:t>
        <a:bodyPr/>
        <a:lstStyle/>
        <a:p>
          <a:endParaRPr lang="es-NI"/>
        </a:p>
      </dgm:t>
    </dgm:pt>
    <dgm:pt modelId="{F8DF66A9-9A25-4DFB-A502-C56D3B58D748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Los graduados y graduadas son las personas que aprueban y acreditan todas las asignaturas que conforman el plan de estudios, que sustentan el título correspondiente en cumplimiento de los requisitos y procedimientos fijados por la institución.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80613-4300-4CBE-AFE6-FED27B4752DE}" type="parTrans" cxnId="{D4693F68-85ED-4516-9C15-43BB44588210}">
      <dgm:prSet/>
      <dgm:spPr/>
      <dgm:t>
        <a:bodyPr/>
        <a:lstStyle/>
        <a:p>
          <a:endParaRPr lang="es-NI"/>
        </a:p>
      </dgm:t>
    </dgm:pt>
    <dgm:pt modelId="{5AB7517B-07D2-4D54-B9FD-828CBFAEC47D}" type="sibTrans" cxnId="{D4693F68-85ED-4516-9C15-43BB44588210}">
      <dgm:prSet/>
      <dgm:spPr/>
      <dgm:t>
        <a:bodyPr/>
        <a:lstStyle/>
        <a:p>
          <a:endParaRPr lang="es-NI"/>
        </a:p>
      </dgm:t>
    </dgm:pt>
    <dgm:pt modelId="{200FCBD4-9590-4158-B2B2-8B4FACDFFB7C}">
      <dgm:prSet phldrT="[Texto]" custT="1"/>
      <dgm:spPr/>
      <dgm:t>
        <a:bodyPr/>
        <a:lstStyle/>
        <a:p>
          <a:pPr algn="l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Son los y las que ponen a prueba en el campo laboral los conocimientos, habilidades, aptitudes y actitudes que consolidaron durante la formación recibida. 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7A1D4-A84D-4EF8-AD30-835FA41DC1B2}" type="parTrans" cxnId="{E23EC54E-4259-4F17-BBCE-EA4D3B4AFCF2}">
      <dgm:prSet/>
      <dgm:spPr/>
      <dgm:t>
        <a:bodyPr/>
        <a:lstStyle/>
        <a:p>
          <a:endParaRPr lang="es-NI"/>
        </a:p>
      </dgm:t>
    </dgm:pt>
    <dgm:pt modelId="{60F45EFE-5214-4E96-BEBD-EFA28B28F651}" type="sibTrans" cxnId="{E23EC54E-4259-4F17-BBCE-EA4D3B4AFCF2}">
      <dgm:prSet/>
      <dgm:spPr/>
      <dgm:t>
        <a:bodyPr/>
        <a:lstStyle/>
        <a:p>
          <a:endParaRPr lang="es-NI"/>
        </a:p>
      </dgm:t>
    </dgm:pt>
    <dgm:pt modelId="{F4DF6AAE-4E2A-4E5C-A757-6D1A794EA3BF}" type="pres">
      <dgm:prSet presAssocID="{49AE25A4-00F2-40FB-942E-7584FF25255B}" presName="linearFlow" presStyleCnt="0">
        <dgm:presLayoutVars>
          <dgm:dir/>
          <dgm:animLvl val="lvl"/>
          <dgm:resizeHandles val="exact"/>
        </dgm:presLayoutVars>
      </dgm:prSet>
      <dgm:spPr/>
    </dgm:pt>
    <dgm:pt modelId="{A600BF40-159B-4FF3-B423-FF408516542F}" type="pres">
      <dgm:prSet presAssocID="{032974CF-E8FF-48E9-95BF-BA840E380C5C}" presName="composite" presStyleCnt="0"/>
      <dgm:spPr/>
    </dgm:pt>
    <dgm:pt modelId="{6DB6605C-89CB-43AE-A39D-E50C972CFECA}" type="pres">
      <dgm:prSet presAssocID="{032974CF-E8FF-48E9-95BF-BA840E380C5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1F4F017-766E-46A4-9E69-548F31F913F7}" type="pres">
      <dgm:prSet presAssocID="{032974CF-E8FF-48E9-95BF-BA840E380C5C}" presName="descendantText" presStyleLbl="alignAcc1" presStyleIdx="0" presStyleCnt="3" custScaleY="131657" custLinFactNeighborX="0" custLinFactNeighborY="1026">
        <dgm:presLayoutVars>
          <dgm:bulletEnabled val="1"/>
        </dgm:presLayoutVars>
      </dgm:prSet>
      <dgm:spPr/>
    </dgm:pt>
    <dgm:pt modelId="{D6A58396-F724-436B-96E5-386D1E814F04}" type="pres">
      <dgm:prSet presAssocID="{B37B87C4-67A4-407A-91E2-041643DD9BE4}" presName="sp" presStyleCnt="0"/>
      <dgm:spPr/>
    </dgm:pt>
    <dgm:pt modelId="{D69BBAD3-2AF1-4D87-82CB-702ED7B8E9FD}" type="pres">
      <dgm:prSet presAssocID="{7374ABD6-8817-4A9E-952F-1ED6097F2D4E}" presName="composite" presStyleCnt="0"/>
      <dgm:spPr/>
    </dgm:pt>
    <dgm:pt modelId="{FC60DDD2-170A-46A3-94F4-36E47B72574B}" type="pres">
      <dgm:prSet presAssocID="{7374ABD6-8817-4A9E-952F-1ED6097F2D4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14B015D-41B0-4518-A132-4F5701FA8CF1}" type="pres">
      <dgm:prSet presAssocID="{7374ABD6-8817-4A9E-952F-1ED6097F2D4E}" presName="descendantText" presStyleLbl="alignAcc1" presStyleIdx="1" presStyleCnt="3" custScaleY="140529">
        <dgm:presLayoutVars>
          <dgm:bulletEnabled val="1"/>
        </dgm:presLayoutVars>
      </dgm:prSet>
      <dgm:spPr/>
    </dgm:pt>
    <dgm:pt modelId="{64BCA3FC-4BAB-4BDE-879E-7D2152E3C9A9}" type="pres">
      <dgm:prSet presAssocID="{83394FA4-0DB6-4B03-874A-CC23F289B9BA}" presName="sp" presStyleCnt="0"/>
      <dgm:spPr/>
    </dgm:pt>
    <dgm:pt modelId="{3B40122E-46D5-4042-A1E8-558E81299852}" type="pres">
      <dgm:prSet presAssocID="{EF4CED44-61A2-477E-A7EC-9F9931230CEF}" presName="composite" presStyleCnt="0"/>
      <dgm:spPr/>
    </dgm:pt>
    <dgm:pt modelId="{37F04EB3-AD10-48AD-BC2F-B061B25AAFA9}" type="pres">
      <dgm:prSet presAssocID="{EF4CED44-61A2-477E-A7EC-9F9931230CE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641DCD4-0D3B-44D1-8199-91A42B9A4BA2}" type="pres">
      <dgm:prSet presAssocID="{EF4CED44-61A2-477E-A7EC-9F9931230CEF}" presName="descendantText" presStyleLbl="alignAcc1" presStyleIdx="2" presStyleCnt="3" custScaleY="91737">
        <dgm:presLayoutVars>
          <dgm:bulletEnabled val="1"/>
        </dgm:presLayoutVars>
      </dgm:prSet>
      <dgm:spPr/>
    </dgm:pt>
  </dgm:ptLst>
  <dgm:cxnLst>
    <dgm:cxn modelId="{CC81B413-A768-45A7-8B34-7A6D9BFBC2C8}" srcId="{49AE25A4-00F2-40FB-942E-7584FF25255B}" destId="{032974CF-E8FF-48E9-95BF-BA840E380C5C}" srcOrd="0" destOrd="0" parTransId="{9C011AF0-3CA5-4D4E-AB7D-BBAC75C51E7A}" sibTransId="{B37B87C4-67A4-407A-91E2-041643DD9BE4}"/>
    <dgm:cxn modelId="{4050BE1B-ED06-4A06-99FF-72EFDEB2F82F}" srcId="{7374ABD6-8817-4A9E-952F-1ED6097F2D4E}" destId="{282F6752-87E8-4E9C-AA6F-15E89DFB8912}" srcOrd="1" destOrd="0" parTransId="{062EAE02-A9E0-4EDB-BDBA-09F0127E33AB}" sibTransId="{0B3F59CA-4F34-4D1A-A25F-DDBC28B0794A}"/>
    <dgm:cxn modelId="{E8CB7831-3FF5-4A68-B6A5-32091DF73682}" type="presOf" srcId="{45FCE962-5AB8-41E6-B322-B985F57112F8}" destId="{11F4F017-766E-46A4-9E69-548F31F913F7}" srcOrd="0" destOrd="0" presId="urn:microsoft.com/office/officeart/2005/8/layout/chevron2"/>
    <dgm:cxn modelId="{76F60843-D822-4898-AEAD-DC320B713442}" type="presOf" srcId="{282F6752-87E8-4E9C-AA6F-15E89DFB8912}" destId="{114B015D-41B0-4518-A132-4F5701FA8CF1}" srcOrd="0" destOrd="1" presId="urn:microsoft.com/office/officeart/2005/8/layout/chevron2"/>
    <dgm:cxn modelId="{D4693F68-85ED-4516-9C15-43BB44588210}" srcId="{EF4CED44-61A2-477E-A7EC-9F9931230CEF}" destId="{F8DF66A9-9A25-4DFB-A502-C56D3B58D748}" srcOrd="0" destOrd="0" parTransId="{EB580613-4300-4CBE-AFE6-FED27B4752DE}" sibTransId="{5AB7517B-07D2-4D54-B9FD-828CBFAEC47D}"/>
    <dgm:cxn modelId="{B5DB9368-72CB-4BF7-A5A5-19D0F001730F}" type="presOf" srcId="{EF4CED44-61A2-477E-A7EC-9F9931230CEF}" destId="{37F04EB3-AD10-48AD-BC2F-B061B25AAFA9}" srcOrd="0" destOrd="0" presId="urn:microsoft.com/office/officeart/2005/8/layout/chevron2"/>
    <dgm:cxn modelId="{4A78986C-7A13-4F68-992D-B7BFB34399BA}" type="presOf" srcId="{49AE25A4-00F2-40FB-942E-7584FF25255B}" destId="{F4DF6AAE-4E2A-4E5C-A757-6D1A794EA3BF}" srcOrd="0" destOrd="0" presId="urn:microsoft.com/office/officeart/2005/8/layout/chevron2"/>
    <dgm:cxn modelId="{E23EC54E-4259-4F17-BBCE-EA4D3B4AFCF2}" srcId="{EF4CED44-61A2-477E-A7EC-9F9931230CEF}" destId="{200FCBD4-9590-4158-B2B2-8B4FACDFFB7C}" srcOrd="1" destOrd="0" parTransId="{F457A1D4-A84D-4EF8-AD30-835FA41DC1B2}" sibTransId="{60F45EFE-5214-4E96-BEBD-EFA28B28F651}"/>
    <dgm:cxn modelId="{5A14AA50-0DA2-4E3A-9B72-26AB61A7C7F0}" srcId="{49AE25A4-00F2-40FB-942E-7584FF25255B}" destId="{EF4CED44-61A2-477E-A7EC-9F9931230CEF}" srcOrd="2" destOrd="0" parTransId="{9DE5B284-6628-4F70-8D6D-6AAEF0AB0187}" sibTransId="{F4C821AE-738B-46E0-84BC-09B9AB081F62}"/>
    <dgm:cxn modelId="{323EFA52-E743-4CAB-A617-A53564233CD6}" srcId="{032974CF-E8FF-48E9-95BF-BA840E380C5C}" destId="{45FCE962-5AB8-41E6-B322-B985F57112F8}" srcOrd="0" destOrd="0" parTransId="{95734BF0-7941-4CB4-9E5F-3BED3293DC7E}" sibTransId="{24947F88-8278-4DC6-824B-D932652F5B09}"/>
    <dgm:cxn modelId="{C1B56E7B-DA1D-4FF3-B804-6AE598D199D9}" srcId="{49AE25A4-00F2-40FB-942E-7584FF25255B}" destId="{7374ABD6-8817-4A9E-952F-1ED6097F2D4E}" srcOrd="1" destOrd="0" parTransId="{741F1B86-C14D-4ED5-AEE6-CE98E848C71E}" sibTransId="{83394FA4-0DB6-4B03-874A-CC23F289B9BA}"/>
    <dgm:cxn modelId="{368EB193-EDF6-421A-8696-CAFA212390D5}" type="presOf" srcId="{032974CF-E8FF-48E9-95BF-BA840E380C5C}" destId="{6DB6605C-89CB-43AE-A39D-E50C972CFECA}" srcOrd="0" destOrd="0" presId="urn:microsoft.com/office/officeart/2005/8/layout/chevron2"/>
    <dgm:cxn modelId="{91BDEF99-4044-43F9-907E-FEE0897F6DD3}" type="presOf" srcId="{BAA41F56-3750-4ABA-9FE4-4C9E938E45F3}" destId="{114B015D-41B0-4518-A132-4F5701FA8CF1}" srcOrd="0" destOrd="0" presId="urn:microsoft.com/office/officeart/2005/8/layout/chevron2"/>
    <dgm:cxn modelId="{A79E80B1-B394-4EFE-8EDC-519D1000DC23}" type="presOf" srcId="{F8DF66A9-9A25-4DFB-A502-C56D3B58D748}" destId="{1641DCD4-0D3B-44D1-8199-91A42B9A4BA2}" srcOrd="0" destOrd="0" presId="urn:microsoft.com/office/officeart/2005/8/layout/chevron2"/>
    <dgm:cxn modelId="{6BB53BB4-D7FA-4223-A59E-B52694774149}" srcId="{7374ABD6-8817-4A9E-952F-1ED6097F2D4E}" destId="{BAA41F56-3750-4ABA-9FE4-4C9E938E45F3}" srcOrd="0" destOrd="0" parTransId="{6FE66F17-F051-4DCA-BF50-1B69AE8247A7}" sibTransId="{68F09B47-CAB8-47D5-AF69-B150453C1986}"/>
    <dgm:cxn modelId="{18286FB6-A6CA-457B-9EE4-265F86CA323C}" type="presOf" srcId="{7374ABD6-8817-4A9E-952F-1ED6097F2D4E}" destId="{FC60DDD2-170A-46A3-94F4-36E47B72574B}" srcOrd="0" destOrd="0" presId="urn:microsoft.com/office/officeart/2005/8/layout/chevron2"/>
    <dgm:cxn modelId="{2483A2B9-F36E-4BD2-A614-02BA4BC78BA2}" type="presOf" srcId="{826A9470-9F40-495C-9F98-EB1C369AAE55}" destId="{11F4F017-766E-46A4-9E69-548F31F913F7}" srcOrd="0" destOrd="1" presId="urn:microsoft.com/office/officeart/2005/8/layout/chevron2"/>
    <dgm:cxn modelId="{CD6502C3-2345-400A-A211-8A1742C7E8AC}" srcId="{032974CF-E8FF-48E9-95BF-BA840E380C5C}" destId="{826A9470-9F40-495C-9F98-EB1C369AAE55}" srcOrd="1" destOrd="0" parTransId="{D7348BC4-16AE-4382-AF12-DA4C6D0BE1B9}" sibTransId="{A427176A-2B4F-463D-A3EE-F5C56DA255D8}"/>
    <dgm:cxn modelId="{C52FC5D3-1DB8-4A5A-82F1-A025D227AC4D}" type="presOf" srcId="{200FCBD4-9590-4158-B2B2-8B4FACDFFB7C}" destId="{1641DCD4-0D3B-44D1-8199-91A42B9A4BA2}" srcOrd="0" destOrd="1" presId="urn:microsoft.com/office/officeart/2005/8/layout/chevron2"/>
    <dgm:cxn modelId="{8A344DF8-70FE-4E37-9A1F-8103523D5A5E}" type="presParOf" srcId="{F4DF6AAE-4E2A-4E5C-A757-6D1A794EA3BF}" destId="{A600BF40-159B-4FF3-B423-FF408516542F}" srcOrd="0" destOrd="0" presId="urn:microsoft.com/office/officeart/2005/8/layout/chevron2"/>
    <dgm:cxn modelId="{E855C989-033E-4E95-AAC2-A641D7E8CC8D}" type="presParOf" srcId="{A600BF40-159B-4FF3-B423-FF408516542F}" destId="{6DB6605C-89CB-43AE-A39D-E50C972CFECA}" srcOrd="0" destOrd="0" presId="urn:microsoft.com/office/officeart/2005/8/layout/chevron2"/>
    <dgm:cxn modelId="{957CE61A-F3D3-4206-8884-3D23CA08A6E2}" type="presParOf" srcId="{A600BF40-159B-4FF3-B423-FF408516542F}" destId="{11F4F017-766E-46A4-9E69-548F31F913F7}" srcOrd="1" destOrd="0" presId="urn:microsoft.com/office/officeart/2005/8/layout/chevron2"/>
    <dgm:cxn modelId="{B2C82405-5A55-4A39-B98B-AF1356511B54}" type="presParOf" srcId="{F4DF6AAE-4E2A-4E5C-A757-6D1A794EA3BF}" destId="{D6A58396-F724-436B-96E5-386D1E814F04}" srcOrd="1" destOrd="0" presId="urn:microsoft.com/office/officeart/2005/8/layout/chevron2"/>
    <dgm:cxn modelId="{DB683FF4-E1FD-4B81-B6ED-C4BC70C43E31}" type="presParOf" srcId="{F4DF6AAE-4E2A-4E5C-A757-6D1A794EA3BF}" destId="{D69BBAD3-2AF1-4D87-82CB-702ED7B8E9FD}" srcOrd="2" destOrd="0" presId="urn:microsoft.com/office/officeart/2005/8/layout/chevron2"/>
    <dgm:cxn modelId="{C37D9615-A756-4940-BF9F-7DC19B01B852}" type="presParOf" srcId="{D69BBAD3-2AF1-4D87-82CB-702ED7B8E9FD}" destId="{FC60DDD2-170A-46A3-94F4-36E47B72574B}" srcOrd="0" destOrd="0" presId="urn:microsoft.com/office/officeart/2005/8/layout/chevron2"/>
    <dgm:cxn modelId="{68EFD5EC-7FFA-425D-B59F-6D47764E4C07}" type="presParOf" srcId="{D69BBAD3-2AF1-4D87-82CB-702ED7B8E9FD}" destId="{114B015D-41B0-4518-A132-4F5701FA8CF1}" srcOrd="1" destOrd="0" presId="urn:microsoft.com/office/officeart/2005/8/layout/chevron2"/>
    <dgm:cxn modelId="{A9B6BC2D-5873-4694-9FFF-F7668FDFD663}" type="presParOf" srcId="{F4DF6AAE-4E2A-4E5C-A757-6D1A794EA3BF}" destId="{64BCA3FC-4BAB-4BDE-879E-7D2152E3C9A9}" srcOrd="3" destOrd="0" presId="urn:microsoft.com/office/officeart/2005/8/layout/chevron2"/>
    <dgm:cxn modelId="{D2025222-1F0D-4B7F-90A3-8B6AEF57D252}" type="presParOf" srcId="{F4DF6AAE-4E2A-4E5C-A757-6D1A794EA3BF}" destId="{3B40122E-46D5-4042-A1E8-558E81299852}" srcOrd="4" destOrd="0" presId="urn:microsoft.com/office/officeart/2005/8/layout/chevron2"/>
    <dgm:cxn modelId="{C08FBD3D-F6A5-42A9-BF6D-A4EF81F7337E}" type="presParOf" srcId="{3B40122E-46D5-4042-A1E8-558E81299852}" destId="{37F04EB3-AD10-48AD-BC2F-B061B25AAFA9}" srcOrd="0" destOrd="0" presId="urn:microsoft.com/office/officeart/2005/8/layout/chevron2"/>
    <dgm:cxn modelId="{9DF66700-F0C6-4DAB-82E9-3D11BEE9439D}" type="presParOf" srcId="{3B40122E-46D5-4042-A1E8-558E81299852}" destId="{1641DCD4-0D3B-44D1-8199-91A42B9A4B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D78A17-51DD-425F-879D-E781CD06E16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88EA51D7-70C2-461A-83F1-8B9773E0396F}">
      <dgm:prSet phldrT="[Texto]" custT="1"/>
      <dgm:spPr/>
      <dgm:t>
        <a:bodyPr/>
        <a:lstStyle/>
        <a:p>
          <a:r>
            <a:rPr lang="es-N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TIPO DE CONTRATO </a:t>
          </a:r>
        </a:p>
      </dgm:t>
    </dgm:pt>
    <dgm:pt modelId="{79A79B3D-116C-4650-A804-8FB121021DDC}" type="parTrans" cxnId="{D368A3D8-AA64-42CF-87B1-CDA307608CBE}">
      <dgm:prSet/>
      <dgm:spPr/>
      <dgm:t>
        <a:bodyPr/>
        <a:lstStyle/>
        <a:p>
          <a:endParaRPr lang="es-NI"/>
        </a:p>
      </dgm:t>
    </dgm:pt>
    <dgm:pt modelId="{AC5B805C-680A-48E2-96A0-E53D4E245D71}" type="sibTrans" cxnId="{D368A3D8-AA64-42CF-87B1-CDA307608CBE}">
      <dgm:prSet/>
      <dgm:spPr/>
      <dgm:t>
        <a:bodyPr/>
        <a:lstStyle/>
        <a:p>
          <a:endParaRPr lang="es-NI"/>
        </a:p>
      </dgm:t>
    </dgm:pt>
    <dgm:pt modelId="{C59CD6BE-A5C2-4164-811B-A26A8F7107DA}">
      <dgm:prSet phldrT="[Texto]"/>
      <dgm:spPr/>
      <dgm:t>
        <a:bodyPr/>
        <a:lstStyle/>
        <a:p>
          <a:r>
            <a:rPr lang="es-N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SALARIO</a:t>
          </a:r>
          <a:r>
            <a:rPr lang="es-NI" dirty="0"/>
            <a:t> </a:t>
          </a:r>
        </a:p>
      </dgm:t>
    </dgm:pt>
    <dgm:pt modelId="{C980E3BA-9C8B-4DBF-AD63-ACBDCE6DAB16}" type="parTrans" cxnId="{04E5F979-2A0B-49AB-8AF9-09C147F1BE83}">
      <dgm:prSet/>
      <dgm:spPr/>
      <dgm:t>
        <a:bodyPr/>
        <a:lstStyle/>
        <a:p>
          <a:endParaRPr lang="es-NI"/>
        </a:p>
      </dgm:t>
    </dgm:pt>
    <dgm:pt modelId="{6ACFF542-E3AD-4986-9A60-8C579C06ECC7}" type="sibTrans" cxnId="{04E5F979-2A0B-49AB-8AF9-09C147F1BE83}">
      <dgm:prSet/>
      <dgm:spPr/>
      <dgm:t>
        <a:bodyPr/>
        <a:lstStyle/>
        <a:p>
          <a:endParaRPr lang="es-NI"/>
        </a:p>
      </dgm:t>
    </dgm:pt>
    <dgm:pt modelId="{75F93666-43C1-4787-9750-748F0A9EAD27}">
      <dgm:prSet phldrT="[Texto]"/>
      <dgm:spPr/>
      <dgm:t>
        <a:bodyPr/>
        <a:lstStyle/>
        <a:p>
          <a:pPr algn="just"/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El 53.29% , sus salario esta en el rango de C$5001.00 – C$10,0000.00 córdobas mensuales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67354-DADB-4062-A5B1-903C1ADD3301}" type="parTrans" cxnId="{9BB87F5C-FCB4-4DF2-9971-134792131707}">
      <dgm:prSet/>
      <dgm:spPr/>
      <dgm:t>
        <a:bodyPr/>
        <a:lstStyle/>
        <a:p>
          <a:endParaRPr lang="es-NI"/>
        </a:p>
      </dgm:t>
    </dgm:pt>
    <dgm:pt modelId="{ACAA860E-655C-4BCE-9C75-39DCAD3D0627}" type="sibTrans" cxnId="{9BB87F5C-FCB4-4DF2-9971-134792131707}">
      <dgm:prSet/>
      <dgm:spPr/>
      <dgm:t>
        <a:bodyPr/>
        <a:lstStyle/>
        <a:p>
          <a:endParaRPr lang="es-NI"/>
        </a:p>
      </dgm:t>
    </dgm:pt>
    <dgm:pt modelId="{EC69DC95-0F86-4E7A-B9A4-1A092F0FFC70}">
      <dgm:prSet phldrT="[Texto]"/>
      <dgm:spPr/>
      <dgm:t>
        <a:bodyPr/>
        <a:lstStyle/>
        <a:p>
          <a:pPr algn="just"/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el 4% en un rango de C$20001-25000 y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37BB1-10E4-45E0-9F15-EF8B564E5F1A}" type="parTrans" cxnId="{37402C2A-C382-47A4-9391-311DEB0D7963}">
      <dgm:prSet/>
      <dgm:spPr/>
      <dgm:t>
        <a:bodyPr/>
        <a:lstStyle/>
        <a:p>
          <a:endParaRPr lang="es-NI"/>
        </a:p>
      </dgm:t>
    </dgm:pt>
    <dgm:pt modelId="{E7350A09-EA24-49B4-B5E9-C9D56110FC03}" type="sibTrans" cxnId="{37402C2A-C382-47A4-9391-311DEB0D7963}">
      <dgm:prSet/>
      <dgm:spPr/>
      <dgm:t>
        <a:bodyPr/>
        <a:lstStyle/>
        <a:p>
          <a:endParaRPr lang="es-NI"/>
        </a:p>
      </dgm:t>
    </dgm:pt>
    <dgm:pt modelId="{73E2AB47-5C0B-4B81-93FA-93D665A8BD21}">
      <dgm:prSet phldrT="[Texto]"/>
      <dgm:spPr/>
      <dgm:t>
        <a:bodyPr/>
        <a:lstStyle/>
        <a:p>
          <a:pPr algn="just"/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El 21%, en el rango de C$10,001.00 – C$ 15,000.00 córdobas mensuales; 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D2C90-878F-4F58-8390-4FACF8E296F8}" type="parTrans" cxnId="{368B9677-F89D-45A5-94F1-F648965D2148}">
      <dgm:prSet/>
      <dgm:spPr/>
      <dgm:t>
        <a:bodyPr/>
        <a:lstStyle/>
        <a:p>
          <a:endParaRPr lang="es-NI"/>
        </a:p>
      </dgm:t>
    </dgm:pt>
    <dgm:pt modelId="{12B7FC96-DBBC-40A2-B5B5-6795BCE6AC64}" type="sibTrans" cxnId="{368B9677-F89D-45A5-94F1-F648965D2148}">
      <dgm:prSet/>
      <dgm:spPr/>
      <dgm:t>
        <a:bodyPr/>
        <a:lstStyle/>
        <a:p>
          <a:endParaRPr lang="es-NI"/>
        </a:p>
      </dgm:t>
    </dgm:pt>
    <dgm:pt modelId="{EA6E44EF-1E92-4488-89D2-BFAF2C7C0AD5}">
      <dgm:prSet phldrT="[Texto]"/>
      <dgm:spPr/>
      <dgm:t>
        <a:bodyPr/>
        <a:lstStyle/>
        <a:p>
          <a:pPr algn="just"/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El 12% , está en el rango de 15,001-c$20,000.00 córdobas mensuales, 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351BF-77B8-44E4-94D4-3A8E25C17987}" type="parTrans" cxnId="{A0689A3D-C987-4C5D-8FA3-C691055108EA}">
      <dgm:prSet/>
      <dgm:spPr/>
      <dgm:t>
        <a:bodyPr/>
        <a:lstStyle/>
        <a:p>
          <a:endParaRPr lang="es-NI"/>
        </a:p>
      </dgm:t>
    </dgm:pt>
    <dgm:pt modelId="{6400EEC8-3057-4FBB-9A05-1BC45521CE47}" type="sibTrans" cxnId="{A0689A3D-C987-4C5D-8FA3-C691055108EA}">
      <dgm:prSet/>
      <dgm:spPr/>
      <dgm:t>
        <a:bodyPr/>
        <a:lstStyle/>
        <a:p>
          <a:endParaRPr lang="es-NI"/>
        </a:p>
      </dgm:t>
    </dgm:pt>
    <dgm:pt modelId="{138CB992-416B-43A5-9534-333F87571015}">
      <dgm:prSet phldrT="[Texto]"/>
      <dgm:spPr/>
      <dgm:t>
        <a:bodyPr/>
        <a:lstStyle/>
        <a:p>
          <a:pPr algn="just"/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El 7.2%, en un rango de C$1,000.00 –C$ 5,000.00 córdobas,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1C45A-1694-4D6B-9ABA-C5516583A9B5}" type="parTrans" cxnId="{E9B61208-08BD-4C15-A30A-32FBED9CC451}">
      <dgm:prSet/>
      <dgm:spPr/>
      <dgm:t>
        <a:bodyPr/>
        <a:lstStyle/>
        <a:p>
          <a:endParaRPr lang="es-NI"/>
        </a:p>
      </dgm:t>
    </dgm:pt>
    <dgm:pt modelId="{763E5596-5DA2-4A26-ACFE-09E28624CD54}" type="sibTrans" cxnId="{E9B61208-08BD-4C15-A30A-32FBED9CC451}">
      <dgm:prSet/>
      <dgm:spPr/>
      <dgm:t>
        <a:bodyPr/>
        <a:lstStyle/>
        <a:p>
          <a:endParaRPr lang="es-NI"/>
        </a:p>
      </dgm:t>
    </dgm:pt>
    <dgm:pt modelId="{0E1B12F5-DB13-42ED-8126-01C1CF1C5149}">
      <dgm:prSet phldrT="[Texto]" custT="1"/>
      <dgm:spPr/>
      <dgm:t>
        <a:bodyPr/>
        <a:lstStyle/>
        <a:p>
          <a:pPr algn="just"/>
          <a:endParaRPr lang="es-NI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5C414-5C26-45D0-90C6-E793ADE76342}" type="sibTrans" cxnId="{8307C61B-571C-4232-A758-35C01FE0F4AD}">
      <dgm:prSet/>
      <dgm:spPr/>
      <dgm:t>
        <a:bodyPr/>
        <a:lstStyle/>
        <a:p>
          <a:endParaRPr lang="es-NI"/>
        </a:p>
      </dgm:t>
    </dgm:pt>
    <dgm:pt modelId="{F7BFF9FB-6FCB-4058-A84A-A6BE4284EBEF}" type="parTrans" cxnId="{8307C61B-571C-4232-A758-35C01FE0F4AD}">
      <dgm:prSet/>
      <dgm:spPr/>
      <dgm:t>
        <a:bodyPr/>
        <a:lstStyle/>
        <a:p>
          <a:endParaRPr lang="es-NI"/>
        </a:p>
      </dgm:t>
    </dgm:pt>
    <dgm:pt modelId="{F759C78D-05B6-4F93-A1B4-9BC87B866B1D}">
      <dgm:prSet phldrT="[Texto]" custT="1"/>
      <dgm:spPr/>
      <dgm:t>
        <a:bodyPr/>
        <a:lstStyle/>
        <a:p>
          <a:pPr algn="just"/>
          <a:endParaRPr lang="es-NI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4672F-94A6-451B-B6FF-2149CCF501A3}" type="sibTrans" cxnId="{2040E544-2F5D-46E1-ADAF-CA2D34C38BB5}">
      <dgm:prSet/>
      <dgm:spPr/>
      <dgm:t>
        <a:bodyPr/>
        <a:lstStyle/>
        <a:p>
          <a:endParaRPr lang="es-NI"/>
        </a:p>
      </dgm:t>
    </dgm:pt>
    <dgm:pt modelId="{3134E964-2807-4A94-9A7C-6D343469A16E}" type="parTrans" cxnId="{2040E544-2F5D-46E1-ADAF-CA2D34C38BB5}">
      <dgm:prSet/>
      <dgm:spPr/>
      <dgm:t>
        <a:bodyPr/>
        <a:lstStyle/>
        <a:p>
          <a:endParaRPr lang="es-NI"/>
        </a:p>
      </dgm:t>
    </dgm:pt>
    <dgm:pt modelId="{9CAC8407-B16A-467C-B9F5-ADD07BD48713}">
      <dgm:prSet phldrT="[Texto]"/>
      <dgm:spPr/>
      <dgm:t>
        <a:bodyPr/>
        <a:lstStyle/>
        <a:p>
          <a:pPr algn="just"/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menos del 1% de los encuestado su salario oscila entre C$25,0001 – C$ 89,000 córdobas. 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FC69C0-1769-49B5-94D7-766BE6D4B0B0}" type="parTrans" cxnId="{E59FC0B1-CA9B-4B30-A6D5-F70031709118}">
      <dgm:prSet/>
      <dgm:spPr/>
      <dgm:t>
        <a:bodyPr/>
        <a:lstStyle/>
        <a:p>
          <a:endParaRPr lang="es-NI"/>
        </a:p>
      </dgm:t>
    </dgm:pt>
    <dgm:pt modelId="{B3AFCAAF-7F09-48DF-91E3-DFABE19F7CA3}" type="sibTrans" cxnId="{E59FC0B1-CA9B-4B30-A6D5-F70031709118}">
      <dgm:prSet/>
      <dgm:spPr/>
      <dgm:t>
        <a:bodyPr/>
        <a:lstStyle/>
        <a:p>
          <a:endParaRPr lang="es-NI"/>
        </a:p>
      </dgm:t>
    </dgm:pt>
    <dgm:pt modelId="{12D58CC1-E0CD-47C6-9D52-EDC9C73AEB82}">
      <dgm:prSet phldrT="[Texto]" custT="1"/>
      <dgm:spPr/>
      <dgm:t>
        <a:bodyPr/>
        <a:lstStyle/>
        <a:p>
          <a:pPr algn="just"/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El 16% un contrato de tiempo definido. </a:t>
          </a:r>
          <a:endParaRPr lang="es-NI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NI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6EE58-18BA-45D2-94DE-818C4705D8E0}" type="parTrans" cxnId="{89FDF030-2A78-4146-A38D-B1D31FFBD8AD}">
      <dgm:prSet/>
      <dgm:spPr/>
      <dgm:t>
        <a:bodyPr/>
        <a:lstStyle/>
        <a:p>
          <a:endParaRPr lang="es-NI"/>
        </a:p>
      </dgm:t>
    </dgm:pt>
    <dgm:pt modelId="{BAC688CC-DA22-45EB-A2D3-89BBD7E8C499}" type="sibTrans" cxnId="{89FDF030-2A78-4146-A38D-B1D31FFBD8AD}">
      <dgm:prSet/>
      <dgm:spPr/>
      <dgm:t>
        <a:bodyPr/>
        <a:lstStyle/>
        <a:p>
          <a:endParaRPr lang="es-NI"/>
        </a:p>
      </dgm:t>
    </dgm:pt>
    <dgm:pt modelId="{88D6D6D0-728E-4DC4-9474-C8EF842ACBC9}">
      <dgm:prSet phldrT="[Texto]" custT="1"/>
      <dgm:spPr/>
      <dgm:t>
        <a:bodyPr/>
        <a:lstStyle/>
        <a:p>
          <a:pPr algn="just"/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El 84% tienen un contrato de tiempo indefinido.</a:t>
          </a:r>
          <a:endParaRPr lang="es-NI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CFDA0-6770-443A-BA35-2CEE02011097}" type="parTrans" cxnId="{6ECDDF4C-6DFD-482A-BA29-03769788155D}">
      <dgm:prSet/>
      <dgm:spPr/>
      <dgm:t>
        <a:bodyPr/>
        <a:lstStyle/>
        <a:p>
          <a:endParaRPr lang="es-NI"/>
        </a:p>
      </dgm:t>
    </dgm:pt>
    <dgm:pt modelId="{16620ED5-51FE-4B12-82E9-2889ECC9AA71}" type="sibTrans" cxnId="{6ECDDF4C-6DFD-482A-BA29-03769788155D}">
      <dgm:prSet/>
      <dgm:spPr/>
      <dgm:t>
        <a:bodyPr/>
        <a:lstStyle/>
        <a:p>
          <a:endParaRPr lang="es-NI"/>
        </a:p>
      </dgm:t>
    </dgm:pt>
    <dgm:pt modelId="{3E771A7B-F7BF-4D75-9D79-A6188C86BC5E}" type="pres">
      <dgm:prSet presAssocID="{5BD78A17-51DD-425F-879D-E781CD06E162}" presName="Name0" presStyleCnt="0">
        <dgm:presLayoutVars>
          <dgm:dir/>
          <dgm:animLvl val="lvl"/>
          <dgm:resizeHandles/>
        </dgm:presLayoutVars>
      </dgm:prSet>
      <dgm:spPr/>
    </dgm:pt>
    <dgm:pt modelId="{6093FDA2-63BB-426A-A032-A951BB23EC16}" type="pres">
      <dgm:prSet presAssocID="{88EA51D7-70C2-461A-83F1-8B9773E0396F}" presName="linNode" presStyleCnt="0"/>
      <dgm:spPr/>
    </dgm:pt>
    <dgm:pt modelId="{6C8B9183-336C-45B7-A764-D0FE1DF7EF90}" type="pres">
      <dgm:prSet presAssocID="{88EA51D7-70C2-461A-83F1-8B9773E0396F}" presName="parentShp" presStyleLbl="node1" presStyleIdx="0" presStyleCnt="2">
        <dgm:presLayoutVars>
          <dgm:bulletEnabled val="1"/>
        </dgm:presLayoutVars>
      </dgm:prSet>
      <dgm:spPr/>
    </dgm:pt>
    <dgm:pt modelId="{016EC12A-FA23-4D15-83E5-AE1C81D7DEE9}" type="pres">
      <dgm:prSet presAssocID="{88EA51D7-70C2-461A-83F1-8B9773E0396F}" presName="childShp" presStyleLbl="bgAccFollowNode1" presStyleIdx="0" presStyleCnt="2" custScaleY="109697">
        <dgm:presLayoutVars>
          <dgm:bulletEnabled val="1"/>
        </dgm:presLayoutVars>
      </dgm:prSet>
      <dgm:spPr/>
    </dgm:pt>
    <dgm:pt modelId="{1E5305D0-95C3-440F-AB61-B1FA7E78DD0B}" type="pres">
      <dgm:prSet presAssocID="{AC5B805C-680A-48E2-96A0-E53D4E245D71}" presName="spacing" presStyleCnt="0"/>
      <dgm:spPr/>
    </dgm:pt>
    <dgm:pt modelId="{889224CF-2162-41D9-9F25-0AFB300C5EA8}" type="pres">
      <dgm:prSet presAssocID="{C59CD6BE-A5C2-4164-811B-A26A8F7107DA}" presName="linNode" presStyleCnt="0"/>
      <dgm:spPr/>
    </dgm:pt>
    <dgm:pt modelId="{B86AD3AC-C2FE-49C1-AC42-5FF75F8203E4}" type="pres">
      <dgm:prSet presAssocID="{C59CD6BE-A5C2-4164-811B-A26A8F7107DA}" presName="parentShp" presStyleLbl="node1" presStyleIdx="1" presStyleCnt="2">
        <dgm:presLayoutVars>
          <dgm:bulletEnabled val="1"/>
        </dgm:presLayoutVars>
      </dgm:prSet>
      <dgm:spPr/>
    </dgm:pt>
    <dgm:pt modelId="{F775AF19-30E2-4A60-B3B9-D3F17A91DE16}" type="pres">
      <dgm:prSet presAssocID="{C59CD6BE-A5C2-4164-811B-A26A8F7107DA}" presName="childShp" presStyleLbl="bgAccFollowNode1" presStyleIdx="1" presStyleCnt="2" custScaleY="216721">
        <dgm:presLayoutVars>
          <dgm:bulletEnabled val="1"/>
        </dgm:presLayoutVars>
      </dgm:prSet>
      <dgm:spPr/>
    </dgm:pt>
  </dgm:ptLst>
  <dgm:cxnLst>
    <dgm:cxn modelId="{E9B61208-08BD-4C15-A30A-32FBED9CC451}" srcId="{C59CD6BE-A5C2-4164-811B-A26A8F7107DA}" destId="{138CB992-416B-43A5-9534-333F87571015}" srcOrd="3" destOrd="0" parTransId="{AE61C45A-1694-4D6B-9ABA-C5516583A9B5}" sibTransId="{763E5596-5DA2-4A26-ACFE-09E28624CD54}"/>
    <dgm:cxn modelId="{8307C61B-571C-4232-A758-35C01FE0F4AD}" srcId="{88EA51D7-70C2-461A-83F1-8B9773E0396F}" destId="{0E1B12F5-DB13-42ED-8126-01C1CF1C5149}" srcOrd="3" destOrd="0" parTransId="{F7BFF9FB-6FCB-4058-A84A-A6BE4284EBEF}" sibTransId="{B845C414-5C26-45D0-90C6-E793ADE76342}"/>
    <dgm:cxn modelId="{FE1D4026-6D53-489C-871E-0E9649DFCE82}" type="presOf" srcId="{75F93666-43C1-4787-9750-748F0A9EAD27}" destId="{F775AF19-30E2-4A60-B3B9-D3F17A91DE16}" srcOrd="0" destOrd="0" presId="urn:microsoft.com/office/officeart/2005/8/layout/vList6"/>
    <dgm:cxn modelId="{37402C2A-C382-47A4-9391-311DEB0D7963}" srcId="{C59CD6BE-A5C2-4164-811B-A26A8F7107DA}" destId="{EC69DC95-0F86-4E7A-B9A4-1A092F0FFC70}" srcOrd="4" destOrd="0" parTransId="{EEF37BB1-10E4-45E0-9F15-EF8B564E5F1A}" sibTransId="{E7350A09-EA24-49B4-B5E9-C9D56110FC03}"/>
    <dgm:cxn modelId="{89FDF030-2A78-4146-A38D-B1D31FFBD8AD}" srcId="{88EA51D7-70C2-461A-83F1-8B9773E0396F}" destId="{12D58CC1-E0CD-47C6-9D52-EDC9C73AEB82}" srcOrd="1" destOrd="0" parTransId="{7666EE58-18BA-45D2-94DE-818C4705D8E0}" sibTransId="{BAC688CC-DA22-45EB-A2D3-89BBD7E8C499}"/>
    <dgm:cxn modelId="{A0689A3D-C987-4C5D-8FA3-C691055108EA}" srcId="{C59CD6BE-A5C2-4164-811B-A26A8F7107DA}" destId="{EA6E44EF-1E92-4488-89D2-BFAF2C7C0AD5}" srcOrd="2" destOrd="0" parTransId="{78B351BF-77B8-44E4-94D4-3A8E25C17987}" sibTransId="{6400EEC8-3057-4FBB-9A05-1BC45521CE47}"/>
    <dgm:cxn modelId="{9BB87F5C-FCB4-4DF2-9971-134792131707}" srcId="{C59CD6BE-A5C2-4164-811B-A26A8F7107DA}" destId="{75F93666-43C1-4787-9750-748F0A9EAD27}" srcOrd="0" destOrd="0" parTransId="{FA667354-DADB-4062-A5B1-903C1ADD3301}" sibTransId="{ACAA860E-655C-4BCE-9C75-39DCAD3D0627}"/>
    <dgm:cxn modelId="{125D8A60-9FE7-4A9A-A52E-B929CC1CCEAF}" type="presOf" srcId="{C59CD6BE-A5C2-4164-811B-A26A8F7107DA}" destId="{B86AD3AC-C2FE-49C1-AC42-5FF75F8203E4}" srcOrd="0" destOrd="0" presId="urn:microsoft.com/office/officeart/2005/8/layout/vList6"/>
    <dgm:cxn modelId="{1A930464-20D9-4E48-8D10-5065B807748F}" type="presOf" srcId="{73E2AB47-5C0B-4B81-93FA-93D665A8BD21}" destId="{F775AF19-30E2-4A60-B3B9-D3F17A91DE16}" srcOrd="0" destOrd="1" presId="urn:microsoft.com/office/officeart/2005/8/layout/vList6"/>
    <dgm:cxn modelId="{2040E544-2F5D-46E1-ADAF-CA2D34C38BB5}" srcId="{88EA51D7-70C2-461A-83F1-8B9773E0396F}" destId="{F759C78D-05B6-4F93-A1B4-9BC87B866B1D}" srcOrd="2" destOrd="0" parTransId="{3134E964-2807-4A94-9A7C-6D343469A16E}" sibTransId="{C0A4672F-94A6-451B-B6FF-2149CCF501A3}"/>
    <dgm:cxn modelId="{342DBE45-9959-4C18-A5EA-440945B5D1BD}" type="presOf" srcId="{88D6D6D0-728E-4DC4-9474-C8EF842ACBC9}" destId="{016EC12A-FA23-4D15-83E5-AE1C81D7DEE9}" srcOrd="0" destOrd="0" presId="urn:microsoft.com/office/officeart/2005/8/layout/vList6"/>
    <dgm:cxn modelId="{6ECDDF4C-6DFD-482A-BA29-03769788155D}" srcId="{88EA51D7-70C2-461A-83F1-8B9773E0396F}" destId="{88D6D6D0-728E-4DC4-9474-C8EF842ACBC9}" srcOrd="0" destOrd="0" parTransId="{54DCFDA0-6770-443A-BA35-2CEE02011097}" sibTransId="{16620ED5-51FE-4B12-82E9-2889ECC9AA71}"/>
    <dgm:cxn modelId="{FFFA7673-C5AC-49E0-B644-E44FE891E139}" type="presOf" srcId="{138CB992-416B-43A5-9534-333F87571015}" destId="{F775AF19-30E2-4A60-B3B9-D3F17A91DE16}" srcOrd="0" destOrd="3" presId="urn:microsoft.com/office/officeart/2005/8/layout/vList6"/>
    <dgm:cxn modelId="{368B9677-F89D-45A5-94F1-F648965D2148}" srcId="{C59CD6BE-A5C2-4164-811B-A26A8F7107DA}" destId="{73E2AB47-5C0B-4B81-93FA-93D665A8BD21}" srcOrd="1" destOrd="0" parTransId="{D7AD2C90-878F-4F58-8390-4FACF8E296F8}" sibTransId="{12B7FC96-DBBC-40A2-B5B5-6795BCE6AC64}"/>
    <dgm:cxn modelId="{2F39F178-AF72-4212-8E9B-22A46E86AE8E}" type="presOf" srcId="{9CAC8407-B16A-467C-B9F5-ADD07BD48713}" destId="{F775AF19-30E2-4A60-B3B9-D3F17A91DE16}" srcOrd="0" destOrd="5" presId="urn:microsoft.com/office/officeart/2005/8/layout/vList6"/>
    <dgm:cxn modelId="{04E5F979-2A0B-49AB-8AF9-09C147F1BE83}" srcId="{5BD78A17-51DD-425F-879D-E781CD06E162}" destId="{C59CD6BE-A5C2-4164-811B-A26A8F7107DA}" srcOrd="1" destOrd="0" parTransId="{C980E3BA-9C8B-4DBF-AD63-ACBDCE6DAB16}" sibTransId="{6ACFF542-E3AD-4986-9A60-8C579C06ECC7}"/>
    <dgm:cxn modelId="{A34CA598-D574-487E-B288-BC3C27DC10FB}" type="presOf" srcId="{0E1B12F5-DB13-42ED-8126-01C1CF1C5149}" destId="{016EC12A-FA23-4D15-83E5-AE1C81D7DEE9}" srcOrd="0" destOrd="3" presId="urn:microsoft.com/office/officeart/2005/8/layout/vList6"/>
    <dgm:cxn modelId="{ABC2E49B-FAB1-4379-B4FB-AB0992DABDBE}" type="presOf" srcId="{EA6E44EF-1E92-4488-89D2-BFAF2C7C0AD5}" destId="{F775AF19-30E2-4A60-B3B9-D3F17A91DE16}" srcOrd="0" destOrd="2" presId="urn:microsoft.com/office/officeart/2005/8/layout/vList6"/>
    <dgm:cxn modelId="{4C49FCA2-93C3-4997-BEE7-C0E98D671D28}" type="presOf" srcId="{EC69DC95-0F86-4E7A-B9A4-1A092F0FFC70}" destId="{F775AF19-30E2-4A60-B3B9-D3F17A91DE16}" srcOrd="0" destOrd="4" presId="urn:microsoft.com/office/officeart/2005/8/layout/vList6"/>
    <dgm:cxn modelId="{E59FC0B1-CA9B-4B30-A6D5-F70031709118}" srcId="{C59CD6BE-A5C2-4164-811B-A26A8F7107DA}" destId="{9CAC8407-B16A-467C-B9F5-ADD07BD48713}" srcOrd="5" destOrd="0" parTransId="{1FFC69C0-1769-49B5-94D7-766BE6D4B0B0}" sibTransId="{B3AFCAAF-7F09-48DF-91E3-DFABE19F7CA3}"/>
    <dgm:cxn modelId="{80BBFFB2-B5F9-48E5-9490-DA93E2EE5955}" type="presOf" srcId="{12D58CC1-E0CD-47C6-9D52-EDC9C73AEB82}" destId="{016EC12A-FA23-4D15-83E5-AE1C81D7DEE9}" srcOrd="0" destOrd="1" presId="urn:microsoft.com/office/officeart/2005/8/layout/vList6"/>
    <dgm:cxn modelId="{4D85EEB3-7ADF-409A-940F-FF50C1741390}" type="presOf" srcId="{F759C78D-05B6-4F93-A1B4-9BC87B866B1D}" destId="{016EC12A-FA23-4D15-83E5-AE1C81D7DEE9}" srcOrd="0" destOrd="2" presId="urn:microsoft.com/office/officeart/2005/8/layout/vList6"/>
    <dgm:cxn modelId="{D368A3D8-AA64-42CF-87B1-CDA307608CBE}" srcId="{5BD78A17-51DD-425F-879D-E781CD06E162}" destId="{88EA51D7-70C2-461A-83F1-8B9773E0396F}" srcOrd="0" destOrd="0" parTransId="{79A79B3D-116C-4650-A804-8FB121021DDC}" sibTransId="{AC5B805C-680A-48E2-96A0-E53D4E245D71}"/>
    <dgm:cxn modelId="{832A98E7-1D11-4A70-88B7-8FD3AD88B535}" type="presOf" srcId="{5BD78A17-51DD-425F-879D-E781CD06E162}" destId="{3E771A7B-F7BF-4D75-9D79-A6188C86BC5E}" srcOrd="0" destOrd="0" presId="urn:microsoft.com/office/officeart/2005/8/layout/vList6"/>
    <dgm:cxn modelId="{E6A123FC-61A4-4509-AAA8-C35E931D6640}" type="presOf" srcId="{88EA51D7-70C2-461A-83F1-8B9773E0396F}" destId="{6C8B9183-336C-45B7-A764-D0FE1DF7EF90}" srcOrd="0" destOrd="0" presId="urn:microsoft.com/office/officeart/2005/8/layout/vList6"/>
    <dgm:cxn modelId="{3CD543B3-93AA-4EFE-85F4-626C451D733E}" type="presParOf" srcId="{3E771A7B-F7BF-4D75-9D79-A6188C86BC5E}" destId="{6093FDA2-63BB-426A-A032-A951BB23EC16}" srcOrd="0" destOrd="0" presId="urn:microsoft.com/office/officeart/2005/8/layout/vList6"/>
    <dgm:cxn modelId="{B33278FD-C4CE-4E05-B7D7-121C3D8F9972}" type="presParOf" srcId="{6093FDA2-63BB-426A-A032-A951BB23EC16}" destId="{6C8B9183-336C-45B7-A764-D0FE1DF7EF90}" srcOrd="0" destOrd="0" presId="urn:microsoft.com/office/officeart/2005/8/layout/vList6"/>
    <dgm:cxn modelId="{1F07ECBB-F4CF-4C28-B94F-84ED3C5E9258}" type="presParOf" srcId="{6093FDA2-63BB-426A-A032-A951BB23EC16}" destId="{016EC12A-FA23-4D15-83E5-AE1C81D7DEE9}" srcOrd="1" destOrd="0" presId="urn:microsoft.com/office/officeart/2005/8/layout/vList6"/>
    <dgm:cxn modelId="{1D7F2A94-2A9F-40A0-A9A3-E2F24DCEE2FE}" type="presParOf" srcId="{3E771A7B-F7BF-4D75-9D79-A6188C86BC5E}" destId="{1E5305D0-95C3-440F-AB61-B1FA7E78DD0B}" srcOrd="1" destOrd="0" presId="urn:microsoft.com/office/officeart/2005/8/layout/vList6"/>
    <dgm:cxn modelId="{4E9AB12F-324B-47FA-98EF-7F06BC78F558}" type="presParOf" srcId="{3E771A7B-F7BF-4D75-9D79-A6188C86BC5E}" destId="{889224CF-2162-41D9-9F25-0AFB300C5EA8}" srcOrd="2" destOrd="0" presId="urn:microsoft.com/office/officeart/2005/8/layout/vList6"/>
    <dgm:cxn modelId="{7E5EA49A-072A-4712-B1EA-846188FC1CBD}" type="presParOf" srcId="{889224CF-2162-41D9-9F25-0AFB300C5EA8}" destId="{B86AD3AC-C2FE-49C1-AC42-5FF75F8203E4}" srcOrd="0" destOrd="0" presId="urn:microsoft.com/office/officeart/2005/8/layout/vList6"/>
    <dgm:cxn modelId="{E226F950-C475-4B33-BD38-0FE496BF10DC}" type="presParOf" srcId="{889224CF-2162-41D9-9F25-0AFB300C5EA8}" destId="{F775AF19-30E2-4A60-B3B9-D3F17A91DE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7300AA-ECC5-4C9B-8ED5-ABAD339C75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2156FDEF-CD6F-49E6-BBD0-E0FEF1B7CE3A}">
      <dgm:prSet phldrT="[Texto]" custT="1"/>
      <dgm:spPr/>
      <dgm:t>
        <a:bodyPr/>
        <a:lstStyle/>
        <a:p>
          <a:pPr algn="l"/>
          <a:r>
            <a: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¿La carrera que estudió correspondió con sus expectativas de formación?</a:t>
          </a:r>
          <a:endParaRPr lang="es-NI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C0BC4-1B7E-41F5-B692-689406AB59EE}" type="parTrans" cxnId="{7571BC75-56B3-424F-960F-C4DE9343542F}">
      <dgm:prSet/>
      <dgm:spPr/>
      <dgm:t>
        <a:bodyPr/>
        <a:lstStyle/>
        <a:p>
          <a:endParaRPr lang="es-NI"/>
        </a:p>
      </dgm:t>
    </dgm:pt>
    <dgm:pt modelId="{D356807F-DC1E-4C5D-9144-DD83DB3C3A35}" type="sibTrans" cxnId="{7571BC75-56B3-424F-960F-C4DE9343542F}">
      <dgm:prSet/>
      <dgm:spPr/>
      <dgm:t>
        <a:bodyPr/>
        <a:lstStyle/>
        <a:p>
          <a:endParaRPr lang="es-NI"/>
        </a:p>
      </dgm:t>
    </dgm:pt>
    <dgm:pt modelId="{900FD8F7-E2F2-48A1-A044-12F99DB0C08C}">
      <dgm:prSet phldrT="[Texto]"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¿Se siente satisfecho/a con la formación recibida en la Universidad? </a:t>
          </a:r>
          <a:endParaRPr lang="es-NI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7E59A-8241-456A-BD4A-7505AE228015}" type="parTrans" cxnId="{FCFF85F4-E3C2-4617-A05D-44DCB1B65BC4}">
      <dgm:prSet/>
      <dgm:spPr/>
      <dgm:t>
        <a:bodyPr/>
        <a:lstStyle/>
        <a:p>
          <a:endParaRPr lang="es-NI"/>
        </a:p>
      </dgm:t>
    </dgm:pt>
    <dgm:pt modelId="{34C073E0-FF18-458F-A065-7BA7DAA6CA68}" type="sibTrans" cxnId="{FCFF85F4-E3C2-4617-A05D-44DCB1B65BC4}">
      <dgm:prSet/>
      <dgm:spPr/>
      <dgm:t>
        <a:bodyPr/>
        <a:lstStyle/>
        <a:p>
          <a:endParaRPr lang="es-NI"/>
        </a:p>
      </dgm:t>
    </dgm:pt>
    <dgm:pt modelId="{E944E1EA-54D5-4223-BF06-B84E87CB028B}">
      <dgm:prSet phldrT="[Texto]" custT="1"/>
      <dgm:spPr/>
      <dgm:t>
        <a:bodyPr/>
        <a:lstStyle/>
        <a:p>
          <a:r>
            <a: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¿Cómo considera que los conocimientos y competencias adquiridos en su formación de grado en relación con su desempeño profesional? </a:t>
          </a:r>
          <a:endParaRPr lang="es-NI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D2C90-F77F-4E36-9637-BC651BA1FE6D}" type="parTrans" cxnId="{7F3D6A9D-D349-461D-9C62-9BAC6B3310B8}">
      <dgm:prSet/>
      <dgm:spPr/>
      <dgm:t>
        <a:bodyPr/>
        <a:lstStyle/>
        <a:p>
          <a:endParaRPr lang="es-NI"/>
        </a:p>
      </dgm:t>
    </dgm:pt>
    <dgm:pt modelId="{7D873848-35F9-4D17-94EE-E924062532E1}" type="sibTrans" cxnId="{7F3D6A9D-D349-461D-9C62-9BAC6B3310B8}">
      <dgm:prSet/>
      <dgm:spPr/>
      <dgm:t>
        <a:bodyPr/>
        <a:lstStyle/>
        <a:p>
          <a:endParaRPr lang="es-NI"/>
        </a:p>
      </dgm:t>
    </dgm:pt>
    <dgm:pt modelId="{1F3E9EDE-B923-454A-8206-89E237CE311B}">
      <dgm:prSet/>
      <dgm:spPr/>
      <dgm:t>
        <a:bodyPr/>
        <a:lstStyle/>
        <a:p>
          <a:pPr algn="just"/>
          <a:r>
            <a:rPr lang="es-ES" b="1" dirty="0"/>
            <a:t>El 91% manifestaron que sí la carrera que estudiaron en la URACCAN corresponde con las expectativas de formación.</a:t>
          </a:r>
          <a:endParaRPr lang="es-NI" b="1" dirty="0"/>
        </a:p>
      </dgm:t>
    </dgm:pt>
    <dgm:pt modelId="{8B2A929E-6947-46E8-9BBC-8A3ED0D0C8E7}" type="parTrans" cxnId="{B06AD6FD-C71C-4DB9-873B-0B64E29BEA9E}">
      <dgm:prSet/>
      <dgm:spPr/>
      <dgm:t>
        <a:bodyPr/>
        <a:lstStyle/>
        <a:p>
          <a:endParaRPr lang="es-NI"/>
        </a:p>
      </dgm:t>
    </dgm:pt>
    <dgm:pt modelId="{8C50F543-90A3-4661-9831-C9743D341CA5}" type="sibTrans" cxnId="{B06AD6FD-C71C-4DB9-873B-0B64E29BEA9E}">
      <dgm:prSet/>
      <dgm:spPr/>
      <dgm:t>
        <a:bodyPr/>
        <a:lstStyle/>
        <a:p>
          <a:endParaRPr lang="es-NI"/>
        </a:p>
      </dgm:t>
    </dgm:pt>
    <dgm:pt modelId="{4E27C541-5404-4CCD-B7BE-42F3E3FC0346}">
      <dgm:prSet/>
      <dgm:spPr/>
      <dgm:t>
        <a:bodyPr/>
        <a:lstStyle/>
        <a:p>
          <a:r>
            <a:rPr lang="es-ES" b="1" dirty="0">
              <a:solidFill>
                <a:schemeClr val="bg1"/>
              </a:solidFill>
            </a:rPr>
            <a:t>El 94% manifestaron que si se sienten satisfecho/a con la formación recibido</a:t>
          </a:r>
          <a:r>
            <a:rPr lang="es-ES" dirty="0"/>
            <a:t>.</a:t>
          </a:r>
          <a:endParaRPr lang="es-NI" dirty="0"/>
        </a:p>
      </dgm:t>
    </dgm:pt>
    <dgm:pt modelId="{0E7CFAFD-A39C-4F30-A223-728E98711952}" type="parTrans" cxnId="{4C69BB52-4985-4C00-9097-5FD950424727}">
      <dgm:prSet/>
      <dgm:spPr/>
      <dgm:t>
        <a:bodyPr/>
        <a:lstStyle/>
        <a:p>
          <a:endParaRPr lang="es-NI"/>
        </a:p>
      </dgm:t>
    </dgm:pt>
    <dgm:pt modelId="{CC34D078-BE40-47E0-AA8C-AFBFC1D9AED7}" type="sibTrans" cxnId="{4C69BB52-4985-4C00-9097-5FD950424727}">
      <dgm:prSet/>
      <dgm:spPr/>
      <dgm:t>
        <a:bodyPr/>
        <a:lstStyle/>
        <a:p>
          <a:endParaRPr lang="es-NI"/>
        </a:p>
      </dgm:t>
    </dgm:pt>
    <dgm:pt modelId="{1C808965-2CD5-40A8-807F-CF7683B46C4F}">
      <dgm:prSet custT="1"/>
      <dgm:spPr/>
      <dgm:t>
        <a:bodyPr/>
        <a:lstStyle/>
        <a:p>
          <a:pPr algn="just"/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También aquí los graduados confirman que la mayoría de ellos están satisfechos/as con los conocimientos y competencias recibidas en relación al desempleo profesional, en este sentido el 72% afirman que gracias a ello han podido desempeñarse con eficiencia en el trabajo que ejercen y de que los docentes que les impartieron clases están preparado tanto profesionalmente a si como educadores. </a:t>
          </a:r>
          <a:endParaRPr lang="es-NI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96A21-312D-4552-B677-20631121A239}" type="parTrans" cxnId="{70B8F72D-047A-48C9-90A0-983E9EBDB1F0}">
      <dgm:prSet/>
      <dgm:spPr/>
      <dgm:t>
        <a:bodyPr/>
        <a:lstStyle/>
        <a:p>
          <a:endParaRPr lang="es-NI"/>
        </a:p>
      </dgm:t>
    </dgm:pt>
    <dgm:pt modelId="{16E6ADB2-DAE5-4415-BA8A-556E2DCCFEFF}" type="sibTrans" cxnId="{70B8F72D-047A-48C9-90A0-983E9EBDB1F0}">
      <dgm:prSet/>
      <dgm:spPr/>
      <dgm:t>
        <a:bodyPr/>
        <a:lstStyle/>
        <a:p>
          <a:endParaRPr lang="es-NI"/>
        </a:p>
      </dgm:t>
    </dgm:pt>
    <dgm:pt modelId="{07911CD5-C6B6-47F0-87B2-7216F406B82B}" type="pres">
      <dgm:prSet presAssocID="{E57300AA-ECC5-4C9B-8ED5-ABAD339C7545}" presName="linear" presStyleCnt="0">
        <dgm:presLayoutVars>
          <dgm:dir/>
          <dgm:animLvl val="lvl"/>
          <dgm:resizeHandles val="exact"/>
        </dgm:presLayoutVars>
      </dgm:prSet>
      <dgm:spPr/>
    </dgm:pt>
    <dgm:pt modelId="{5A09C868-0ABE-4297-8CB8-848FBE5F6736}" type="pres">
      <dgm:prSet presAssocID="{2156FDEF-CD6F-49E6-BBD0-E0FEF1B7CE3A}" presName="parentLin" presStyleCnt="0"/>
      <dgm:spPr/>
    </dgm:pt>
    <dgm:pt modelId="{6FE928F5-AFC8-4E27-A76A-307FDB3FD153}" type="pres">
      <dgm:prSet presAssocID="{2156FDEF-CD6F-49E6-BBD0-E0FEF1B7CE3A}" presName="parentLeftMargin" presStyleLbl="node1" presStyleIdx="0" presStyleCnt="3"/>
      <dgm:spPr/>
    </dgm:pt>
    <dgm:pt modelId="{E6635D41-7B8C-4EB8-83D8-AEE8A339D441}" type="pres">
      <dgm:prSet presAssocID="{2156FDEF-CD6F-49E6-BBD0-E0FEF1B7CE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CD0D24-3196-413F-950C-AA1814C2E5BB}" type="pres">
      <dgm:prSet presAssocID="{2156FDEF-CD6F-49E6-BBD0-E0FEF1B7CE3A}" presName="negativeSpace" presStyleCnt="0"/>
      <dgm:spPr/>
    </dgm:pt>
    <dgm:pt modelId="{6663655A-7D0F-47EC-A7CE-9678D01777DD}" type="pres">
      <dgm:prSet presAssocID="{2156FDEF-CD6F-49E6-BBD0-E0FEF1B7CE3A}" presName="childText" presStyleLbl="conFgAcc1" presStyleIdx="0" presStyleCnt="3">
        <dgm:presLayoutVars>
          <dgm:bulletEnabled val="1"/>
        </dgm:presLayoutVars>
      </dgm:prSet>
      <dgm:spPr/>
    </dgm:pt>
    <dgm:pt modelId="{BBCD04E5-C977-40A9-8F5E-198312E10F52}" type="pres">
      <dgm:prSet presAssocID="{D356807F-DC1E-4C5D-9144-DD83DB3C3A35}" presName="spaceBetweenRectangles" presStyleCnt="0"/>
      <dgm:spPr/>
    </dgm:pt>
    <dgm:pt modelId="{9F7BE104-A401-45F0-A40B-843681DFBE0B}" type="pres">
      <dgm:prSet presAssocID="{900FD8F7-E2F2-48A1-A044-12F99DB0C08C}" presName="parentLin" presStyleCnt="0"/>
      <dgm:spPr/>
    </dgm:pt>
    <dgm:pt modelId="{ECFB490F-F3B6-414B-AE46-B2A1EE8FB535}" type="pres">
      <dgm:prSet presAssocID="{900FD8F7-E2F2-48A1-A044-12F99DB0C08C}" presName="parentLeftMargin" presStyleLbl="node1" presStyleIdx="0" presStyleCnt="3"/>
      <dgm:spPr/>
    </dgm:pt>
    <dgm:pt modelId="{78DAFC19-66DE-4EF3-B197-A579F2058836}" type="pres">
      <dgm:prSet presAssocID="{900FD8F7-E2F2-48A1-A044-12F99DB0C0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0699CE-4B53-400E-9559-0D5D247287E0}" type="pres">
      <dgm:prSet presAssocID="{900FD8F7-E2F2-48A1-A044-12F99DB0C08C}" presName="negativeSpace" presStyleCnt="0"/>
      <dgm:spPr/>
    </dgm:pt>
    <dgm:pt modelId="{ADD1B991-3E26-4AB7-8D66-6159293AE61F}" type="pres">
      <dgm:prSet presAssocID="{900FD8F7-E2F2-48A1-A044-12F99DB0C08C}" presName="childText" presStyleLbl="conFgAcc1" presStyleIdx="1" presStyleCnt="3">
        <dgm:presLayoutVars>
          <dgm:bulletEnabled val="1"/>
        </dgm:presLayoutVars>
      </dgm:prSet>
      <dgm:spPr/>
    </dgm:pt>
    <dgm:pt modelId="{C5D7C8D2-7A4D-4DA0-B791-218F743591DF}" type="pres">
      <dgm:prSet presAssocID="{34C073E0-FF18-458F-A065-7BA7DAA6CA68}" presName="spaceBetweenRectangles" presStyleCnt="0"/>
      <dgm:spPr/>
    </dgm:pt>
    <dgm:pt modelId="{B85DA7DD-A799-4754-8F6F-41AD4742185A}" type="pres">
      <dgm:prSet presAssocID="{E944E1EA-54D5-4223-BF06-B84E87CB028B}" presName="parentLin" presStyleCnt="0"/>
      <dgm:spPr/>
    </dgm:pt>
    <dgm:pt modelId="{4F3CA5FF-2206-4651-8C7A-2D4F09AEED95}" type="pres">
      <dgm:prSet presAssocID="{E944E1EA-54D5-4223-BF06-B84E87CB028B}" presName="parentLeftMargin" presStyleLbl="node1" presStyleIdx="1" presStyleCnt="3"/>
      <dgm:spPr/>
    </dgm:pt>
    <dgm:pt modelId="{4980DFE1-ED9E-46B2-8E93-E9CD38E9840C}" type="pres">
      <dgm:prSet presAssocID="{E944E1EA-54D5-4223-BF06-B84E87CB028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2D807AF-E265-467E-9F06-31A3775CFA13}" type="pres">
      <dgm:prSet presAssocID="{E944E1EA-54D5-4223-BF06-B84E87CB028B}" presName="negativeSpace" presStyleCnt="0"/>
      <dgm:spPr/>
    </dgm:pt>
    <dgm:pt modelId="{086D1EFB-6C66-4BB2-9800-6693D199B095}" type="pres">
      <dgm:prSet presAssocID="{E944E1EA-54D5-4223-BF06-B84E87CB02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9F4E61B-AB46-4EDE-A107-E9BA837EBF60}" type="presOf" srcId="{E57300AA-ECC5-4C9B-8ED5-ABAD339C7545}" destId="{07911CD5-C6B6-47F0-87B2-7216F406B82B}" srcOrd="0" destOrd="0" presId="urn:microsoft.com/office/officeart/2005/8/layout/list1"/>
    <dgm:cxn modelId="{70B8F72D-047A-48C9-90A0-983E9EBDB1F0}" srcId="{E944E1EA-54D5-4223-BF06-B84E87CB028B}" destId="{1C808965-2CD5-40A8-807F-CF7683B46C4F}" srcOrd="0" destOrd="0" parTransId="{19E96A21-312D-4552-B677-20631121A239}" sibTransId="{16E6ADB2-DAE5-4415-BA8A-556E2DCCFEFF}"/>
    <dgm:cxn modelId="{8713A140-DEC5-4558-AE8A-DAE5EC18682F}" type="presOf" srcId="{900FD8F7-E2F2-48A1-A044-12F99DB0C08C}" destId="{ECFB490F-F3B6-414B-AE46-B2A1EE8FB535}" srcOrd="0" destOrd="0" presId="urn:microsoft.com/office/officeart/2005/8/layout/list1"/>
    <dgm:cxn modelId="{3416855E-3D9C-4D78-AE5A-2858968CAAA4}" type="presOf" srcId="{2156FDEF-CD6F-49E6-BBD0-E0FEF1B7CE3A}" destId="{E6635D41-7B8C-4EB8-83D8-AEE8A339D441}" srcOrd="1" destOrd="0" presId="urn:microsoft.com/office/officeart/2005/8/layout/list1"/>
    <dgm:cxn modelId="{82EF6060-D1B2-4624-8097-B6E9C542C40F}" type="presOf" srcId="{E944E1EA-54D5-4223-BF06-B84E87CB028B}" destId="{4980DFE1-ED9E-46B2-8E93-E9CD38E9840C}" srcOrd="1" destOrd="0" presId="urn:microsoft.com/office/officeart/2005/8/layout/list1"/>
    <dgm:cxn modelId="{FEF7C945-A48B-4B5A-AF0B-7F71D5BC9B92}" type="presOf" srcId="{1C808965-2CD5-40A8-807F-CF7683B46C4F}" destId="{086D1EFB-6C66-4BB2-9800-6693D199B095}" srcOrd="0" destOrd="0" presId="urn:microsoft.com/office/officeart/2005/8/layout/list1"/>
    <dgm:cxn modelId="{4C69BB52-4985-4C00-9097-5FD950424727}" srcId="{900FD8F7-E2F2-48A1-A044-12F99DB0C08C}" destId="{4E27C541-5404-4CCD-B7BE-42F3E3FC0346}" srcOrd="0" destOrd="0" parTransId="{0E7CFAFD-A39C-4F30-A223-728E98711952}" sibTransId="{CC34D078-BE40-47E0-AA8C-AFBFC1D9AED7}"/>
    <dgm:cxn modelId="{7571BC75-56B3-424F-960F-C4DE9343542F}" srcId="{E57300AA-ECC5-4C9B-8ED5-ABAD339C7545}" destId="{2156FDEF-CD6F-49E6-BBD0-E0FEF1B7CE3A}" srcOrd="0" destOrd="0" parTransId="{AC0C0BC4-1B7E-41F5-B692-689406AB59EE}" sibTransId="{D356807F-DC1E-4C5D-9144-DD83DB3C3A35}"/>
    <dgm:cxn modelId="{01993086-5F7C-4C63-8895-21414540F2C6}" type="presOf" srcId="{1F3E9EDE-B923-454A-8206-89E237CE311B}" destId="{6663655A-7D0F-47EC-A7CE-9678D01777DD}" srcOrd="0" destOrd="0" presId="urn:microsoft.com/office/officeart/2005/8/layout/list1"/>
    <dgm:cxn modelId="{ADD12B8F-3A10-48E7-919B-6F06F1AEBB97}" type="presOf" srcId="{2156FDEF-CD6F-49E6-BBD0-E0FEF1B7CE3A}" destId="{6FE928F5-AFC8-4E27-A76A-307FDB3FD153}" srcOrd="0" destOrd="0" presId="urn:microsoft.com/office/officeart/2005/8/layout/list1"/>
    <dgm:cxn modelId="{7F3D6A9D-D349-461D-9C62-9BAC6B3310B8}" srcId="{E57300AA-ECC5-4C9B-8ED5-ABAD339C7545}" destId="{E944E1EA-54D5-4223-BF06-B84E87CB028B}" srcOrd="2" destOrd="0" parTransId="{AD7D2C90-F77F-4E36-9637-BC651BA1FE6D}" sibTransId="{7D873848-35F9-4D17-94EE-E924062532E1}"/>
    <dgm:cxn modelId="{8070FBBB-C6F6-4FA4-B885-D2BFE6003E2F}" type="presOf" srcId="{900FD8F7-E2F2-48A1-A044-12F99DB0C08C}" destId="{78DAFC19-66DE-4EF3-B197-A579F2058836}" srcOrd="1" destOrd="0" presId="urn:microsoft.com/office/officeart/2005/8/layout/list1"/>
    <dgm:cxn modelId="{1902F4C9-1162-48A7-84A3-D3F4F07A09D4}" type="presOf" srcId="{E944E1EA-54D5-4223-BF06-B84E87CB028B}" destId="{4F3CA5FF-2206-4651-8C7A-2D4F09AEED95}" srcOrd="0" destOrd="0" presId="urn:microsoft.com/office/officeart/2005/8/layout/list1"/>
    <dgm:cxn modelId="{85F900D8-B124-4F62-AB62-A27C8CA7CB67}" type="presOf" srcId="{4E27C541-5404-4CCD-B7BE-42F3E3FC0346}" destId="{ADD1B991-3E26-4AB7-8D66-6159293AE61F}" srcOrd="0" destOrd="0" presId="urn:microsoft.com/office/officeart/2005/8/layout/list1"/>
    <dgm:cxn modelId="{FCFF85F4-E3C2-4617-A05D-44DCB1B65BC4}" srcId="{E57300AA-ECC5-4C9B-8ED5-ABAD339C7545}" destId="{900FD8F7-E2F2-48A1-A044-12F99DB0C08C}" srcOrd="1" destOrd="0" parTransId="{66F7E59A-8241-456A-BD4A-7505AE228015}" sibTransId="{34C073E0-FF18-458F-A065-7BA7DAA6CA68}"/>
    <dgm:cxn modelId="{B06AD6FD-C71C-4DB9-873B-0B64E29BEA9E}" srcId="{2156FDEF-CD6F-49E6-BBD0-E0FEF1B7CE3A}" destId="{1F3E9EDE-B923-454A-8206-89E237CE311B}" srcOrd="0" destOrd="0" parTransId="{8B2A929E-6947-46E8-9BBC-8A3ED0D0C8E7}" sibTransId="{8C50F543-90A3-4661-9831-C9743D341CA5}"/>
    <dgm:cxn modelId="{87A62371-54FA-4A4F-A271-D338BB9FB084}" type="presParOf" srcId="{07911CD5-C6B6-47F0-87B2-7216F406B82B}" destId="{5A09C868-0ABE-4297-8CB8-848FBE5F6736}" srcOrd="0" destOrd="0" presId="urn:microsoft.com/office/officeart/2005/8/layout/list1"/>
    <dgm:cxn modelId="{9854880F-AC15-4F2D-B6D4-09C72352CF55}" type="presParOf" srcId="{5A09C868-0ABE-4297-8CB8-848FBE5F6736}" destId="{6FE928F5-AFC8-4E27-A76A-307FDB3FD153}" srcOrd="0" destOrd="0" presId="urn:microsoft.com/office/officeart/2005/8/layout/list1"/>
    <dgm:cxn modelId="{C06646F8-12F9-45D4-9849-FFE5AAA45F50}" type="presParOf" srcId="{5A09C868-0ABE-4297-8CB8-848FBE5F6736}" destId="{E6635D41-7B8C-4EB8-83D8-AEE8A339D441}" srcOrd="1" destOrd="0" presId="urn:microsoft.com/office/officeart/2005/8/layout/list1"/>
    <dgm:cxn modelId="{5DA27DD3-3B8D-4200-B6F6-019AE957E2D9}" type="presParOf" srcId="{07911CD5-C6B6-47F0-87B2-7216F406B82B}" destId="{32CD0D24-3196-413F-950C-AA1814C2E5BB}" srcOrd="1" destOrd="0" presId="urn:microsoft.com/office/officeart/2005/8/layout/list1"/>
    <dgm:cxn modelId="{0C5BA066-2D3D-4CF9-B9F0-45D866EA0F30}" type="presParOf" srcId="{07911CD5-C6B6-47F0-87B2-7216F406B82B}" destId="{6663655A-7D0F-47EC-A7CE-9678D01777DD}" srcOrd="2" destOrd="0" presId="urn:microsoft.com/office/officeart/2005/8/layout/list1"/>
    <dgm:cxn modelId="{635F0944-3CD0-423A-BE04-FB6290541BE0}" type="presParOf" srcId="{07911CD5-C6B6-47F0-87B2-7216F406B82B}" destId="{BBCD04E5-C977-40A9-8F5E-198312E10F52}" srcOrd="3" destOrd="0" presId="urn:microsoft.com/office/officeart/2005/8/layout/list1"/>
    <dgm:cxn modelId="{837F1A2E-7CFE-471D-8414-36D8F38CFA8B}" type="presParOf" srcId="{07911CD5-C6B6-47F0-87B2-7216F406B82B}" destId="{9F7BE104-A401-45F0-A40B-843681DFBE0B}" srcOrd="4" destOrd="0" presId="urn:microsoft.com/office/officeart/2005/8/layout/list1"/>
    <dgm:cxn modelId="{0DF3BCDB-5C00-4C6B-A3D5-564F45C47336}" type="presParOf" srcId="{9F7BE104-A401-45F0-A40B-843681DFBE0B}" destId="{ECFB490F-F3B6-414B-AE46-B2A1EE8FB535}" srcOrd="0" destOrd="0" presId="urn:microsoft.com/office/officeart/2005/8/layout/list1"/>
    <dgm:cxn modelId="{A7646B51-0E89-4A1C-9638-96560EA3F298}" type="presParOf" srcId="{9F7BE104-A401-45F0-A40B-843681DFBE0B}" destId="{78DAFC19-66DE-4EF3-B197-A579F2058836}" srcOrd="1" destOrd="0" presId="urn:microsoft.com/office/officeart/2005/8/layout/list1"/>
    <dgm:cxn modelId="{3074DCD6-7C8B-42F6-AAEF-0BE06B8E4FCB}" type="presParOf" srcId="{07911CD5-C6B6-47F0-87B2-7216F406B82B}" destId="{B40699CE-4B53-400E-9559-0D5D247287E0}" srcOrd="5" destOrd="0" presId="urn:microsoft.com/office/officeart/2005/8/layout/list1"/>
    <dgm:cxn modelId="{91937757-6769-45A5-B603-A08FCAECB88F}" type="presParOf" srcId="{07911CD5-C6B6-47F0-87B2-7216F406B82B}" destId="{ADD1B991-3E26-4AB7-8D66-6159293AE61F}" srcOrd="6" destOrd="0" presId="urn:microsoft.com/office/officeart/2005/8/layout/list1"/>
    <dgm:cxn modelId="{38728657-F0F1-45B3-BB7A-351F48F61C10}" type="presParOf" srcId="{07911CD5-C6B6-47F0-87B2-7216F406B82B}" destId="{C5D7C8D2-7A4D-4DA0-B791-218F743591DF}" srcOrd="7" destOrd="0" presId="urn:microsoft.com/office/officeart/2005/8/layout/list1"/>
    <dgm:cxn modelId="{C114E029-D70F-438B-8E26-142AE464980E}" type="presParOf" srcId="{07911CD5-C6B6-47F0-87B2-7216F406B82B}" destId="{B85DA7DD-A799-4754-8F6F-41AD4742185A}" srcOrd="8" destOrd="0" presId="urn:microsoft.com/office/officeart/2005/8/layout/list1"/>
    <dgm:cxn modelId="{75A43587-A6A7-4012-B9CF-B72879BE8021}" type="presParOf" srcId="{B85DA7DD-A799-4754-8F6F-41AD4742185A}" destId="{4F3CA5FF-2206-4651-8C7A-2D4F09AEED95}" srcOrd="0" destOrd="0" presId="urn:microsoft.com/office/officeart/2005/8/layout/list1"/>
    <dgm:cxn modelId="{D3C44481-9769-4A2A-951C-B97039614FF3}" type="presParOf" srcId="{B85DA7DD-A799-4754-8F6F-41AD4742185A}" destId="{4980DFE1-ED9E-46B2-8E93-E9CD38E9840C}" srcOrd="1" destOrd="0" presId="urn:microsoft.com/office/officeart/2005/8/layout/list1"/>
    <dgm:cxn modelId="{AF8DD2A8-8348-4123-8F4A-1C92E2763970}" type="presParOf" srcId="{07911CD5-C6B6-47F0-87B2-7216F406B82B}" destId="{42D807AF-E265-467E-9F06-31A3775CFA13}" srcOrd="9" destOrd="0" presId="urn:microsoft.com/office/officeart/2005/8/layout/list1"/>
    <dgm:cxn modelId="{0EAE94CF-2A58-4A4E-9769-5F397F2B1E33}" type="presParOf" srcId="{07911CD5-C6B6-47F0-87B2-7216F406B82B}" destId="{086D1EFB-6C66-4BB2-9800-6693D199B0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C9F138-ADFC-4580-8755-2960588885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865FF26C-AEB3-4FA5-AD5E-316AC6FB8681}">
      <dgm:prSet phldrT="[Texto]" custT="1"/>
      <dgm:spPr/>
      <dgm:t>
        <a:bodyPr/>
        <a:lstStyle/>
        <a:p>
          <a:r>
            <a:rPr lang="es-N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Administración </a:t>
          </a:r>
        </a:p>
      </dgm:t>
    </dgm:pt>
    <dgm:pt modelId="{CBBDA0B0-63A7-4C47-B9A3-43088AB4C613}" type="parTrans" cxnId="{542EC479-CD96-4272-A2CB-47631D1BE31A}">
      <dgm:prSet/>
      <dgm:spPr/>
      <dgm:t>
        <a:bodyPr/>
        <a:lstStyle/>
        <a:p>
          <a:endParaRPr lang="es-NI"/>
        </a:p>
      </dgm:t>
    </dgm:pt>
    <dgm:pt modelId="{B4AC318C-4E78-4230-AD1D-8DB439D10920}" type="sibTrans" cxnId="{542EC479-CD96-4272-A2CB-47631D1BE31A}">
      <dgm:prSet/>
      <dgm:spPr/>
      <dgm:t>
        <a:bodyPr/>
        <a:lstStyle/>
        <a:p>
          <a:endParaRPr lang="es-NI"/>
        </a:p>
      </dgm:t>
    </dgm:pt>
    <dgm:pt modelId="{04289575-DA54-425C-8098-3C11D354F2D1}">
      <dgm:prSet phldrT="[Texto]" custT="1"/>
      <dgm:spPr/>
      <dgm:t>
        <a:bodyPr/>
        <a:lstStyle/>
        <a:p>
          <a:r>
            <a:rPr lang="es-N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Sociología</a:t>
          </a:r>
          <a:r>
            <a:rPr lang="es-NI" sz="1500" dirty="0"/>
            <a:t> </a:t>
          </a:r>
        </a:p>
      </dgm:t>
    </dgm:pt>
    <dgm:pt modelId="{EF68C4F8-FADC-4C7E-8FAD-81A136275959}" type="parTrans" cxnId="{C0E2A808-839B-4B68-8FF9-B92E6CC8C57D}">
      <dgm:prSet/>
      <dgm:spPr/>
      <dgm:t>
        <a:bodyPr/>
        <a:lstStyle/>
        <a:p>
          <a:endParaRPr lang="es-NI"/>
        </a:p>
      </dgm:t>
    </dgm:pt>
    <dgm:pt modelId="{0940F4BC-22FB-4A8E-8878-58FB48755D6F}" type="sibTrans" cxnId="{C0E2A808-839B-4B68-8FF9-B92E6CC8C57D}">
      <dgm:prSet/>
      <dgm:spPr/>
      <dgm:t>
        <a:bodyPr/>
        <a:lstStyle/>
        <a:p>
          <a:endParaRPr lang="es-NI"/>
        </a:p>
      </dgm:t>
    </dgm:pt>
    <dgm:pt modelId="{DA3E0095-D085-4650-AC7B-EDF4E0A33F06}">
      <dgm:prSet phldrT="[Texto]" custT="1"/>
      <dgm:spPr/>
      <dgm:t>
        <a:bodyPr/>
        <a:lstStyle/>
        <a:p>
          <a:r>
            <a:rPr lang="es-N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Recursos Naturales </a:t>
          </a:r>
        </a:p>
      </dgm:t>
    </dgm:pt>
    <dgm:pt modelId="{2F429FBC-3A7D-4B28-830D-8645FA12AB40}" type="parTrans" cxnId="{B2E02B30-FFA6-4A7A-B680-C2DD2AD006C1}">
      <dgm:prSet/>
      <dgm:spPr/>
      <dgm:t>
        <a:bodyPr/>
        <a:lstStyle/>
        <a:p>
          <a:endParaRPr lang="es-NI"/>
        </a:p>
      </dgm:t>
    </dgm:pt>
    <dgm:pt modelId="{D653A8FA-8ED5-4D88-A84F-0334662B82B3}" type="sibTrans" cxnId="{B2E02B30-FFA6-4A7A-B680-C2DD2AD006C1}">
      <dgm:prSet/>
      <dgm:spPr/>
      <dgm:t>
        <a:bodyPr/>
        <a:lstStyle/>
        <a:p>
          <a:endParaRPr lang="es-NI"/>
        </a:p>
      </dgm:t>
    </dgm:pt>
    <dgm:pt modelId="{8A2136CE-60F5-4A1B-933A-82AF22627A91}">
      <dgm:prSet/>
      <dgm:spPr/>
      <dgm:t>
        <a:bodyPr/>
        <a:lstStyle/>
        <a:p>
          <a:r>
            <a:rPr lang="es-NI" dirty="0"/>
            <a:t>Métodos de planificación.</a:t>
          </a:r>
        </a:p>
      </dgm:t>
    </dgm:pt>
    <dgm:pt modelId="{EF4F84FF-10E5-4FE7-9E34-0A41A6762BA8}" type="parTrans" cxnId="{8BD8C853-C221-48C0-BAED-BA1FC117E8D7}">
      <dgm:prSet/>
      <dgm:spPr/>
      <dgm:t>
        <a:bodyPr/>
        <a:lstStyle/>
        <a:p>
          <a:endParaRPr lang="es-NI"/>
        </a:p>
      </dgm:t>
    </dgm:pt>
    <dgm:pt modelId="{AFAA06DB-7C24-49C1-9D0B-33F50D262D53}" type="sibTrans" cxnId="{8BD8C853-C221-48C0-BAED-BA1FC117E8D7}">
      <dgm:prSet/>
      <dgm:spPr/>
      <dgm:t>
        <a:bodyPr/>
        <a:lstStyle/>
        <a:p>
          <a:endParaRPr lang="es-NI"/>
        </a:p>
      </dgm:t>
    </dgm:pt>
    <dgm:pt modelId="{C1164ABB-57A5-425E-A3FD-CBDBED8711F8}">
      <dgm:prSet/>
      <dgm:spPr/>
      <dgm:t>
        <a:bodyPr/>
        <a:lstStyle/>
        <a:p>
          <a:pPr algn="l"/>
          <a:r>
            <a:rPr lang="es-NI" dirty="0"/>
            <a:t>Conocimiento sobre derechos de los pueblos indígenas</a:t>
          </a:r>
        </a:p>
      </dgm:t>
    </dgm:pt>
    <dgm:pt modelId="{1228E42E-8328-4D1D-A557-E5B053EBD335}" type="parTrans" cxnId="{154BE5B3-A06E-4C0F-A836-3D7B3A85FE46}">
      <dgm:prSet/>
      <dgm:spPr/>
      <dgm:t>
        <a:bodyPr/>
        <a:lstStyle/>
        <a:p>
          <a:endParaRPr lang="es-NI"/>
        </a:p>
      </dgm:t>
    </dgm:pt>
    <dgm:pt modelId="{0E1D5625-BEAA-4574-BB33-955420EBA4AA}" type="sibTrans" cxnId="{154BE5B3-A06E-4C0F-A836-3D7B3A85FE46}">
      <dgm:prSet/>
      <dgm:spPr/>
      <dgm:t>
        <a:bodyPr/>
        <a:lstStyle/>
        <a:p>
          <a:endParaRPr lang="es-NI"/>
        </a:p>
      </dgm:t>
    </dgm:pt>
    <dgm:pt modelId="{2AC2B85A-BA21-422C-B8CC-FC19DE58D44D}">
      <dgm:prSet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La ética y relaciones humanas.</a:t>
          </a:r>
          <a:endParaRPr lang="es-NI" dirty="0"/>
        </a:p>
      </dgm:t>
    </dgm:pt>
    <dgm:pt modelId="{8B8457B7-5F77-4CB7-83EE-5D33D3A92484}" type="parTrans" cxnId="{36738BE8-E567-4827-92A2-6AAB29767121}">
      <dgm:prSet/>
      <dgm:spPr/>
      <dgm:t>
        <a:bodyPr/>
        <a:lstStyle/>
        <a:p>
          <a:endParaRPr lang="es-NI"/>
        </a:p>
      </dgm:t>
    </dgm:pt>
    <dgm:pt modelId="{D72C3DBC-2CED-4B41-84EB-19AE8E82B71D}" type="sibTrans" cxnId="{36738BE8-E567-4827-92A2-6AAB29767121}">
      <dgm:prSet/>
      <dgm:spPr/>
      <dgm:t>
        <a:bodyPr/>
        <a:lstStyle/>
        <a:p>
          <a:endParaRPr lang="es-NI"/>
        </a:p>
      </dgm:t>
    </dgm:pt>
    <dgm:pt modelId="{C170AE6B-9C70-4FA0-8BBB-7016CC5AB3C9}">
      <dgm:prSet/>
      <dgm:spPr/>
      <dgm:t>
        <a:bodyPr/>
        <a:lstStyle/>
        <a:p>
          <a:pPr algn="just"/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El enfoque del interculturalidad y género hace ser una mejor persona en el trabajo</a:t>
          </a:r>
          <a:r>
            <a:rPr lang="es-NI" dirty="0"/>
            <a:t> </a:t>
          </a:r>
        </a:p>
      </dgm:t>
    </dgm:pt>
    <dgm:pt modelId="{D45FE358-D1C1-4201-9777-0954A051DD35}" type="parTrans" cxnId="{35180B14-2FC1-40AE-BDCD-E7FFDA749A46}">
      <dgm:prSet/>
      <dgm:spPr/>
      <dgm:t>
        <a:bodyPr/>
        <a:lstStyle/>
        <a:p>
          <a:endParaRPr lang="es-NI"/>
        </a:p>
      </dgm:t>
    </dgm:pt>
    <dgm:pt modelId="{8DDFE600-8471-4BA7-A79A-667D68976F9A}" type="sibTrans" cxnId="{35180B14-2FC1-40AE-BDCD-E7FFDA749A46}">
      <dgm:prSet/>
      <dgm:spPr/>
      <dgm:t>
        <a:bodyPr/>
        <a:lstStyle/>
        <a:p>
          <a:endParaRPr lang="es-NI"/>
        </a:p>
      </dgm:t>
    </dgm:pt>
    <dgm:pt modelId="{D78735C5-1059-48A7-AF0D-A8872D9C5480}">
      <dgm:prSet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La contabilidad de una empresa y manejo de la elaboración de estados financieras.  </a:t>
          </a:r>
          <a:endParaRPr lang="es-NI" dirty="0"/>
        </a:p>
      </dgm:t>
    </dgm:pt>
    <dgm:pt modelId="{DA9F1755-59E0-4FD7-A4A0-38F17F7322A1}" type="parTrans" cxnId="{5982477F-0DD1-4C9D-86D2-6763A3EAE4E6}">
      <dgm:prSet/>
      <dgm:spPr/>
      <dgm:t>
        <a:bodyPr/>
        <a:lstStyle/>
        <a:p>
          <a:endParaRPr lang="es-NI"/>
        </a:p>
      </dgm:t>
    </dgm:pt>
    <dgm:pt modelId="{D6F72458-5794-4127-A98F-8D2361849791}" type="sibTrans" cxnId="{5982477F-0DD1-4C9D-86D2-6763A3EAE4E6}">
      <dgm:prSet/>
      <dgm:spPr/>
      <dgm:t>
        <a:bodyPr/>
        <a:lstStyle/>
        <a:p>
          <a:endParaRPr lang="es-NI"/>
        </a:p>
      </dgm:t>
    </dgm:pt>
    <dgm:pt modelId="{6B599498-D467-4F87-8EA4-77A0473663FB}">
      <dgm:prSet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Trabaja en área agropecuaria y por lo tanto se aplica los conocimientos adquiridos de la carrera. </a:t>
          </a:r>
          <a:endParaRPr lang="es-NI" dirty="0"/>
        </a:p>
      </dgm:t>
    </dgm:pt>
    <dgm:pt modelId="{87ECFE26-EEA2-46C6-9982-99E6F3E9B2F1}" type="parTrans" cxnId="{E0F27867-3BD3-44E5-B979-5085834F982B}">
      <dgm:prSet/>
      <dgm:spPr/>
      <dgm:t>
        <a:bodyPr/>
        <a:lstStyle/>
        <a:p>
          <a:endParaRPr lang="es-NI"/>
        </a:p>
      </dgm:t>
    </dgm:pt>
    <dgm:pt modelId="{50E8461D-737A-40B5-8611-268C22DBE1C4}" type="sibTrans" cxnId="{E0F27867-3BD3-44E5-B979-5085834F982B}">
      <dgm:prSet/>
      <dgm:spPr/>
      <dgm:t>
        <a:bodyPr/>
        <a:lstStyle/>
        <a:p>
          <a:endParaRPr lang="es-NI"/>
        </a:p>
      </dgm:t>
    </dgm:pt>
    <dgm:pt modelId="{28B88039-74C2-4F76-9D82-2E732190F8E3}">
      <dgm:prSet/>
      <dgm:spPr/>
      <dgm:t>
        <a:bodyPr/>
        <a:lstStyle/>
        <a:p>
          <a:endParaRPr lang="es-NI" dirty="0"/>
        </a:p>
      </dgm:t>
    </dgm:pt>
    <dgm:pt modelId="{A2422A14-63C9-4E60-B187-6C87515A68A9}" type="parTrans" cxnId="{94D3BD6C-2F3D-45D0-AF60-9937C027E400}">
      <dgm:prSet/>
      <dgm:spPr/>
      <dgm:t>
        <a:bodyPr/>
        <a:lstStyle/>
        <a:p>
          <a:endParaRPr lang="es-NI"/>
        </a:p>
      </dgm:t>
    </dgm:pt>
    <dgm:pt modelId="{1C72E887-6D75-4BD1-8325-5EEFB0D4BC24}" type="sibTrans" cxnId="{94D3BD6C-2F3D-45D0-AF60-9937C027E400}">
      <dgm:prSet/>
      <dgm:spPr/>
      <dgm:t>
        <a:bodyPr/>
        <a:lstStyle/>
        <a:p>
          <a:endParaRPr lang="es-NI"/>
        </a:p>
      </dgm:t>
    </dgm:pt>
    <dgm:pt modelId="{95E23B7C-C3A2-4B2C-B71F-D5685FCF92BD}">
      <dgm:prSet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Las carreras están  relacionada meramente a la ley 737 (ley de contratación administrativa), por tal razón pueden desarrollo trabajo con calidad.</a:t>
          </a:r>
          <a:endParaRPr lang="es-NI" dirty="0"/>
        </a:p>
      </dgm:t>
    </dgm:pt>
    <dgm:pt modelId="{C3577D0F-940F-4952-A636-C063FF217AC8}" type="parTrans" cxnId="{0FC7586A-8EFA-499B-87AE-FC52350815AB}">
      <dgm:prSet/>
      <dgm:spPr/>
      <dgm:t>
        <a:bodyPr/>
        <a:lstStyle/>
        <a:p>
          <a:endParaRPr lang="es-NI"/>
        </a:p>
      </dgm:t>
    </dgm:pt>
    <dgm:pt modelId="{D43F031C-F18C-4F46-B00A-1187BF076042}" type="sibTrans" cxnId="{0FC7586A-8EFA-499B-87AE-FC52350815AB}">
      <dgm:prSet/>
      <dgm:spPr/>
      <dgm:t>
        <a:bodyPr/>
        <a:lstStyle/>
        <a:p>
          <a:endParaRPr lang="es-NI"/>
        </a:p>
      </dgm:t>
    </dgm:pt>
    <dgm:pt modelId="{4013C6B5-FF1C-4DF6-9F15-6ACD90481BB3}">
      <dgm:prSet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Trabaja en una empresa de veterinaria, gracias a la carrera que estudie puede ejercer mi trabajo con calidad.</a:t>
          </a:r>
          <a:endParaRPr lang="es-NI" dirty="0"/>
        </a:p>
      </dgm:t>
    </dgm:pt>
    <dgm:pt modelId="{9EAF1A2D-AC14-4ACC-8D2E-E4115543B535}" type="parTrans" cxnId="{733142CF-8504-4969-9EF2-38BB5FCC0F9B}">
      <dgm:prSet/>
      <dgm:spPr/>
      <dgm:t>
        <a:bodyPr/>
        <a:lstStyle/>
        <a:p>
          <a:endParaRPr lang="es-NI"/>
        </a:p>
      </dgm:t>
    </dgm:pt>
    <dgm:pt modelId="{076E43BC-C408-452A-8E82-D8DF65B40333}" type="sibTrans" cxnId="{733142CF-8504-4969-9EF2-38BB5FCC0F9B}">
      <dgm:prSet/>
      <dgm:spPr/>
      <dgm:t>
        <a:bodyPr/>
        <a:lstStyle/>
        <a:p>
          <a:endParaRPr lang="es-NI"/>
        </a:p>
      </dgm:t>
    </dgm:pt>
    <dgm:pt modelId="{8DF99A97-9A0D-4E4A-AEE1-88422A0F9A46}" type="pres">
      <dgm:prSet presAssocID="{16C9F138-ADFC-4580-8755-296058888524}" presName="linear" presStyleCnt="0">
        <dgm:presLayoutVars>
          <dgm:dir/>
          <dgm:animLvl val="lvl"/>
          <dgm:resizeHandles val="exact"/>
        </dgm:presLayoutVars>
      </dgm:prSet>
      <dgm:spPr/>
    </dgm:pt>
    <dgm:pt modelId="{B99F9917-B1C3-4537-A06F-775CA3711DEC}" type="pres">
      <dgm:prSet presAssocID="{865FF26C-AEB3-4FA5-AD5E-316AC6FB8681}" presName="parentLin" presStyleCnt="0"/>
      <dgm:spPr/>
    </dgm:pt>
    <dgm:pt modelId="{0729D3D2-FBB6-4AD5-961D-7275D36456DB}" type="pres">
      <dgm:prSet presAssocID="{865FF26C-AEB3-4FA5-AD5E-316AC6FB8681}" presName="parentLeftMargin" presStyleLbl="node1" presStyleIdx="0" presStyleCnt="3"/>
      <dgm:spPr/>
    </dgm:pt>
    <dgm:pt modelId="{D6BF9902-61AF-4F4C-8678-9135DB577E14}" type="pres">
      <dgm:prSet presAssocID="{865FF26C-AEB3-4FA5-AD5E-316AC6FB86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6537A4-5C45-4D02-B608-DC385212E0D1}" type="pres">
      <dgm:prSet presAssocID="{865FF26C-AEB3-4FA5-AD5E-316AC6FB8681}" presName="negativeSpace" presStyleCnt="0"/>
      <dgm:spPr/>
    </dgm:pt>
    <dgm:pt modelId="{88153D6A-AC52-4521-AC31-DC4CF81303D8}" type="pres">
      <dgm:prSet presAssocID="{865FF26C-AEB3-4FA5-AD5E-316AC6FB8681}" presName="childText" presStyleLbl="conFgAcc1" presStyleIdx="0" presStyleCnt="3">
        <dgm:presLayoutVars>
          <dgm:bulletEnabled val="1"/>
        </dgm:presLayoutVars>
      </dgm:prSet>
      <dgm:spPr/>
    </dgm:pt>
    <dgm:pt modelId="{CD396015-091D-4089-BBAA-45B5998C01C7}" type="pres">
      <dgm:prSet presAssocID="{B4AC318C-4E78-4230-AD1D-8DB439D10920}" presName="spaceBetweenRectangles" presStyleCnt="0"/>
      <dgm:spPr/>
    </dgm:pt>
    <dgm:pt modelId="{BC994AFD-3E97-4EA5-B796-953824FF5D22}" type="pres">
      <dgm:prSet presAssocID="{04289575-DA54-425C-8098-3C11D354F2D1}" presName="parentLin" presStyleCnt="0"/>
      <dgm:spPr/>
    </dgm:pt>
    <dgm:pt modelId="{EDFE72FF-736E-4A80-9703-83C3D7EFC9C9}" type="pres">
      <dgm:prSet presAssocID="{04289575-DA54-425C-8098-3C11D354F2D1}" presName="parentLeftMargin" presStyleLbl="node1" presStyleIdx="0" presStyleCnt="3"/>
      <dgm:spPr/>
    </dgm:pt>
    <dgm:pt modelId="{EBA7F43D-18BF-467B-B369-FEDFAE66D875}" type="pres">
      <dgm:prSet presAssocID="{04289575-DA54-425C-8098-3C11D354F2D1}" presName="parentText" presStyleLbl="node1" presStyleIdx="1" presStyleCnt="3" custLinFactNeighborX="2579">
        <dgm:presLayoutVars>
          <dgm:chMax val="0"/>
          <dgm:bulletEnabled val="1"/>
        </dgm:presLayoutVars>
      </dgm:prSet>
      <dgm:spPr/>
    </dgm:pt>
    <dgm:pt modelId="{87FFC5EC-7281-41A2-99D0-56DD37F6F727}" type="pres">
      <dgm:prSet presAssocID="{04289575-DA54-425C-8098-3C11D354F2D1}" presName="negativeSpace" presStyleCnt="0"/>
      <dgm:spPr/>
    </dgm:pt>
    <dgm:pt modelId="{D4EFE1B7-3D89-4A2E-8F1C-E8D1EE73ECE0}" type="pres">
      <dgm:prSet presAssocID="{04289575-DA54-425C-8098-3C11D354F2D1}" presName="childText" presStyleLbl="conFgAcc1" presStyleIdx="1" presStyleCnt="3">
        <dgm:presLayoutVars>
          <dgm:bulletEnabled val="1"/>
        </dgm:presLayoutVars>
      </dgm:prSet>
      <dgm:spPr/>
    </dgm:pt>
    <dgm:pt modelId="{29FB648D-360F-4EE7-A8DB-DE751299AC7D}" type="pres">
      <dgm:prSet presAssocID="{0940F4BC-22FB-4A8E-8878-58FB48755D6F}" presName="spaceBetweenRectangles" presStyleCnt="0"/>
      <dgm:spPr/>
    </dgm:pt>
    <dgm:pt modelId="{A58B1B4C-5426-4D6C-B29E-53FA1E0CBB70}" type="pres">
      <dgm:prSet presAssocID="{DA3E0095-D085-4650-AC7B-EDF4E0A33F06}" presName="parentLin" presStyleCnt="0"/>
      <dgm:spPr/>
    </dgm:pt>
    <dgm:pt modelId="{77779000-54CA-4F61-9D51-EDEF937B61D8}" type="pres">
      <dgm:prSet presAssocID="{DA3E0095-D085-4650-AC7B-EDF4E0A33F06}" presName="parentLeftMargin" presStyleLbl="node1" presStyleIdx="1" presStyleCnt="3"/>
      <dgm:spPr/>
    </dgm:pt>
    <dgm:pt modelId="{85BBABBB-BFD9-4629-9BB9-D38F7F8C34C7}" type="pres">
      <dgm:prSet presAssocID="{DA3E0095-D085-4650-AC7B-EDF4E0A33F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BCA03A1-F8B0-4ADB-A304-64B0925F460F}" type="pres">
      <dgm:prSet presAssocID="{DA3E0095-D085-4650-AC7B-EDF4E0A33F06}" presName="negativeSpace" presStyleCnt="0"/>
      <dgm:spPr/>
    </dgm:pt>
    <dgm:pt modelId="{E0C15AE9-9BE7-4E66-AAA8-8A893267580D}" type="pres">
      <dgm:prSet presAssocID="{DA3E0095-D085-4650-AC7B-EDF4E0A33F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6B7100-093D-45CF-816B-1978E433150F}" type="presOf" srcId="{C170AE6B-9C70-4FA0-8BBB-7016CC5AB3C9}" destId="{D4EFE1B7-3D89-4A2E-8F1C-E8D1EE73ECE0}" srcOrd="0" destOrd="1" presId="urn:microsoft.com/office/officeart/2005/8/layout/list1"/>
    <dgm:cxn modelId="{D0953205-85C6-4440-AFAC-62383815CF1A}" type="presOf" srcId="{8A2136CE-60F5-4A1B-933A-82AF22627A91}" destId="{88153D6A-AC52-4521-AC31-DC4CF81303D8}" srcOrd="0" destOrd="0" presId="urn:microsoft.com/office/officeart/2005/8/layout/list1"/>
    <dgm:cxn modelId="{C0E2A808-839B-4B68-8FF9-B92E6CC8C57D}" srcId="{16C9F138-ADFC-4580-8755-296058888524}" destId="{04289575-DA54-425C-8098-3C11D354F2D1}" srcOrd="1" destOrd="0" parTransId="{EF68C4F8-FADC-4C7E-8FAD-81A136275959}" sibTransId="{0940F4BC-22FB-4A8E-8878-58FB48755D6F}"/>
    <dgm:cxn modelId="{AD05DF08-C4FC-4E49-BC82-DEDA31E4C7D1}" type="presOf" srcId="{DA3E0095-D085-4650-AC7B-EDF4E0A33F06}" destId="{77779000-54CA-4F61-9D51-EDEF937B61D8}" srcOrd="0" destOrd="0" presId="urn:microsoft.com/office/officeart/2005/8/layout/list1"/>
    <dgm:cxn modelId="{35180B14-2FC1-40AE-BDCD-E7FFDA749A46}" srcId="{04289575-DA54-425C-8098-3C11D354F2D1}" destId="{C170AE6B-9C70-4FA0-8BBB-7016CC5AB3C9}" srcOrd="1" destOrd="0" parTransId="{D45FE358-D1C1-4201-9777-0954A051DD35}" sibTransId="{8DDFE600-8471-4BA7-A79A-667D68976F9A}"/>
    <dgm:cxn modelId="{B2E02B30-FFA6-4A7A-B680-C2DD2AD006C1}" srcId="{16C9F138-ADFC-4580-8755-296058888524}" destId="{DA3E0095-D085-4650-AC7B-EDF4E0A33F06}" srcOrd="2" destOrd="0" parTransId="{2F429FBC-3A7D-4B28-830D-8645FA12AB40}" sibTransId="{D653A8FA-8ED5-4D88-A84F-0334662B82B3}"/>
    <dgm:cxn modelId="{D7F8273A-79DD-4031-8A8B-CF87F7AD07FF}" type="presOf" srcId="{6B599498-D467-4F87-8EA4-77A0473663FB}" destId="{E0C15AE9-9BE7-4E66-AAA8-8A893267580D}" srcOrd="0" destOrd="0" presId="urn:microsoft.com/office/officeart/2005/8/layout/list1"/>
    <dgm:cxn modelId="{20994360-5DAC-41A8-8218-87E8416C2B50}" type="presOf" srcId="{C1164ABB-57A5-425E-A3FD-CBDBED8711F8}" destId="{D4EFE1B7-3D89-4A2E-8F1C-E8D1EE73ECE0}" srcOrd="0" destOrd="0" presId="urn:microsoft.com/office/officeart/2005/8/layout/list1"/>
    <dgm:cxn modelId="{E0F27867-3BD3-44E5-B979-5085834F982B}" srcId="{DA3E0095-D085-4650-AC7B-EDF4E0A33F06}" destId="{6B599498-D467-4F87-8EA4-77A0473663FB}" srcOrd="0" destOrd="0" parTransId="{87ECFE26-EEA2-46C6-9982-99E6F3E9B2F1}" sibTransId="{50E8461D-737A-40B5-8611-268C22DBE1C4}"/>
    <dgm:cxn modelId="{0FC7586A-8EFA-499B-87AE-FC52350815AB}" srcId="{865FF26C-AEB3-4FA5-AD5E-316AC6FB8681}" destId="{95E23B7C-C3A2-4B2C-B71F-D5685FCF92BD}" srcOrd="3" destOrd="0" parTransId="{C3577D0F-940F-4952-A636-C063FF217AC8}" sibTransId="{D43F031C-F18C-4F46-B00A-1187BF076042}"/>
    <dgm:cxn modelId="{94D3BD6C-2F3D-45D0-AF60-9937C027E400}" srcId="{DA3E0095-D085-4650-AC7B-EDF4E0A33F06}" destId="{28B88039-74C2-4F76-9D82-2E732190F8E3}" srcOrd="2" destOrd="0" parTransId="{A2422A14-63C9-4E60-B187-6C87515A68A9}" sibTransId="{1C72E887-6D75-4BD1-8325-5EEFB0D4BC24}"/>
    <dgm:cxn modelId="{20C7E052-6C1B-4A90-8A63-25194F9BC11B}" type="presOf" srcId="{95E23B7C-C3A2-4B2C-B71F-D5685FCF92BD}" destId="{88153D6A-AC52-4521-AC31-DC4CF81303D8}" srcOrd="0" destOrd="3" presId="urn:microsoft.com/office/officeart/2005/8/layout/list1"/>
    <dgm:cxn modelId="{8BD8C853-C221-48C0-BAED-BA1FC117E8D7}" srcId="{865FF26C-AEB3-4FA5-AD5E-316AC6FB8681}" destId="{8A2136CE-60F5-4A1B-933A-82AF22627A91}" srcOrd="0" destOrd="0" parTransId="{EF4F84FF-10E5-4FE7-9E34-0A41A6762BA8}" sibTransId="{AFAA06DB-7C24-49C1-9D0B-33F50D262D53}"/>
    <dgm:cxn modelId="{542EC479-CD96-4272-A2CB-47631D1BE31A}" srcId="{16C9F138-ADFC-4580-8755-296058888524}" destId="{865FF26C-AEB3-4FA5-AD5E-316AC6FB8681}" srcOrd="0" destOrd="0" parTransId="{CBBDA0B0-63A7-4C47-B9A3-43088AB4C613}" sibTransId="{B4AC318C-4E78-4230-AD1D-8DB439D10920}"/>
    <dgm:cxn modelId="{5982477F-0DD1-4C9D-86D2-6763A3EAE4E6}" srcId="{865FF26C-AEB3-4FA5-AD5E-316AC6FB8681}" destId="{D78735C5-1059-48A7-AF0D-A8872D9C5480}" srcOrd="2" destOrd="0" parTransId="{DA9F1755-59E0-4FD7-A4A0-38F17F7322A1}" sibTransId="{D6F72458-5794-4127-A98F-8D2361849791}"/>
    <dgm:cxn modelId="{47BC9096-8AFE-49A0-BDA0-2944C0C065AC}" type="presOf" srcId="{D78735C5-1059-48A7-AF0D-A8872D9C5480}" destId="{88153D6A-AC52-4521-AC31-DC4CF81303D8}" srcOrd="0" destOrd="2" presId="urn:microsoft.com/office/officeart/2005/8/layout/list1"/>
    <dgm:cxn modelId="{154BE5B3-A06E-4C0F-A836-3D7B3A85FE46}" srcId="{04289575-DA54-425C-8098-3C11D354F2D1}" destId="{C1164ABB-57A5-425E-A3FD-CBDBED8711F8}" srcOrd="0" destOrd="0" parTransId="{1228E42E-8328-4D1D-A557-E5B053EBD335}" sibTransId="{0E1D5625-BEAA-4574-BB33-955420EBA4AA}"/>
    <dgm:cxn modelId="{5A7467B4-C7EE-4B37-857B-D5C43B27E0DA}" type="presOf" srcId="{04289575-DA54-425C-8098-3C11D354F2D1}" destId="{EBA7F43D-18BF-467B-B369-FEDFAE66D875}" srcOrd="1" destOrd="0" presId="urn:microsoft.com/office/officeart/2005/8/layout/list1"/>
    <dgm:cxn modelId="{4B5C8FCD-322F-4672-90EB-6141881D325A}" type="presOf" srcId="{16C9F138-ADFC-4580-8755-296058888524}" destId="{8DF99A97-9A0D-4E4A-AEE1-88422A0F9A46}" srcOrd="0" destOrd="0" presId="urn:microsoft.com/office/officeart/2005/8/layout/list1"/>
    <dgm:cxn modelId="{733142CF-8504-4969-9EF2-38BB5FCC0F9B}" srcId="{DA3E0095-D085-4650-AC7B-EDF4E0A33F06}" destId="{4013C6B5-FF1C-4DF6-9F15-6ACD90481BB3}" srcOrd="1" destOrd="0" parTransId="{9EAF1A2D-AC14-4ACC-8D2E-E4115543B535}" sibTransId="{076E43BC-C408-452A-8E82-D8DF65B40333}"/>
    <dgm:cxn modelId="{C1072AD0-A370-4639-ACEE-71AA06A9E096}" type="presOf" srcId="{2AC2B85A-BA21-422C-B8CC-FC19DE58D44D}" destId="{88153D6A-AC52-4521-AC31-DC4CF81303D8}" srcOrd="0" destOrd="1" presId="urn:microsoft.com/office/officeart/2005/8/layout/list1"/>
    <dgm:cxn modelId="{994F25D3-2E65-469D-83B8-A2F916F3015E}" type="presOf" srcId="{28B88039-74C2-4F76-9D82-2E732190F8E3}" destId="{E0C15AE9-9BE7-4E66-AAA8-8A893267580D}" srcOrd="0" destOrd="2" presId="urn:microsoft.com/office/officeart/2005/8/layout/list1"/>
    <dgm:cxn modelId="{EF8C00D9-EE53-4D01-9A68-83C171841DE9}" type="presOf" srcId="{865FF26C-AEB3-4FA5-AD5E-316AC6FB8681}" destId="{D6BF9902-61AF-4F4C-8678-9135DB577E14}" srcOrd="1" destOrd="0" presId="urn:microsoft.com/office/officeart/2005/8/layout/list1"/>
    <dgm:cxn modelId="{19E638E6-D11F-4640-84BE-37F9EB9D9878}" type="presOf" srcId="{4013C6B5-FF1C-4DF6-9F15-6ACD90481BB3}" destId="{E0C15AE9-9BE7-4E66-AAA8-8A893267580D}" srcOrd="0" destOrd="1" presId="urn:microsoft.com/office/officeart/2005/8/layout/list1"/>
    <dgm:cxn modelId="{36738BE8-E567-4827-92A2-6AAB29767121}" srcId="{865FF26C-AEB3-4FA5-AD5E-316AC6FB8681}" destId="{2AC2B85A-BA21-422C-B8CC-FC19DE58D44D}" srcOrd="1" destOrd="0" parTransId="{8B8457B7-5F77-4CB7-83EE-5D33D3A92484}" sibTransId="{D72C3DBC-2CED-4B41-84EB-19AE8E82B71D}"/>
    <dgm:cxn modelId="{F88E9DEE-871F-45F1-9C6F-BCB96EF5CE7D}" type="presOf" srcId="{04289575-DA54-425C-8098-3C11D354F2D1}" destId="{EDFE72FF-736E-4A80-9703-83C3D7EFC9C9}" srcOrd="0" destOrd="0" presId="urn:microsoft.com/office/officeart/2005/8/layout/list1"/>
    <dgm:cxn modelId="{9690F0F3-D009-4E57-BFBA-73ABA74FC4FB}" type="presOf" srcId="{DA3E0095-D085-4650-AC7B-EDF4E0A33F06}" destId="{85BBABBB-BFD9-4629-9BB9-D38F7F8C34C7}" srcOrd="1" destOrd="0" presId="urn:microsoft.com/office/officeart/2005/8/layout/list1"/>
    <dgm:cxn modelId="{7C6281FF-1007-403D-AFB7-75BDD79F304C}" type="presOf" srcId="{865FF26C-AEB3-4FA5-AD5E-316AC6FB8681}" destId="{0729D3D2-FBB6-4AD5-961D-7275D36456DB}" srcOrd="0" destOrd="0" presId="urn:microsoft.com/office/officeart/2005/8/layout/list1"/>
    <dgm:cxn modelId="{BC98E412-54F9-41B3-A3FA-C99D5C33040B}" type="presParOf" srcId="{8DF99A97-9A0D-4E4A-AEE1-88422A0F9A46}" destId="{B99F9917-B1C3-4537-A06F-775CA3711DEC}" srcOrd="0" destOrd="0" presId="urn:microsoft.com/office/officeart/2005/8/layout/list1"/>
    <dgm:cxn modelId="{D6E1F53B-E431-440B-89D9-A728BCDE3A3C}" type="presParOf" srcId="{B99F9917-B1C3-4537-A06F-775CA3711DEC}" destId="{0729D3D2-FBB6-4AD5-961D-7275D36456DB}" srcOrd="0" destOrd="0" presId="urn:microsoft.com/office/officeart/2005/8/layout/list1"/>
    <dgm:cxn modelId="{3B4688E3-8BD9-469C-B2E0-2A4F4570AFC8}" type="presParOf" srcId="{B99F9917-B1C3-4537-A06F-775CA3711DEC}" destId="{D6BF9902-61AF-4F4C-8678-9135DB577E14}" srcOrd="1" destOrd="0" presId="urn:microsoft.com/office/officeart/2005/8/layout/list1"/>
    <dgm:cxn modelId="{554EEFB2-EC1B-4390-AFE1-41BAB3BC4AAA}" type="presParOf" srcId="{8DF99A97-9A0D-4E4A-AEE1-88422A0F9A46}" destId="{F66537A4-5C45-4D02-B608-DC385212E0D1}" srcOrd="1" destOrd="0" presId="urn:microsoft.com/office/officeart/2005/8/layout/list1"/>
    <dgm:cxn modelId="{623F397D-F876-4085-A71E-E8CFE72106C9}" type="presParOf" srcId="{8DF99A97-9A0D-4E4A-AEE1-88422A0F9A46}" destId="{88153D6A-AC52-4521-AC31-DC4CF81303D8}" srcOrd="2" destOrd="0" presId="urn:microsoft.com/office/officeart/2005/8/layout/list1"/>
    <dgm:cxn modelId="{9386895C-8312-4627-B7E2-1925CADCB123}" type="presParOf" srcId="{8DF99A97-9A0D-4E4A-AEE1-88422A0F9A46}" destId="{CD396015-091D-4089-BBAA-45B5998C01C7}" srcOrd="3" destOrd="0" presId="urn:microsoft.com/office/officeart/2005/8/layout/list1"/>
    <dgm:cxn modelId="{2FEB326F-7D12-4521-B2A3-66C0DEA55DBC}" type="presParOf" srcId="{8DF99A97-9A0D-4E4A-AEE1-88422A0F9A46}" destId="{BC994AFD-3E97-4EA5-B796-953824FF5D22}" srcOrd="4" destOrd="0" presId="urn:microsoft.com/office/officeart/2005/8/layout/list1"/>
    <dgm:cxn modelId="{E8BDF80C-7703-49AE-9CAB-39117448AE97}" type="presParOf" srcId="{BC994AFD-3E97-4EA5-B796-953824FF5D22}" destId="{EDFE72FF-736E-4A80-9703-83C3D7EFC9C9}" srcOrd="0" destOrd="0" presId="urn:microsoft.com/office/officeart/2005/8/layout/list1"/>
    <dgm:cxn modelId="{56442F6F-4C81-46A7-A98D-42910D326F04}" type="presParOf" srcId="{BC994AFD-3E97-4EA5-B796-953824FF5D22}" destId="{EBA7F43D-18BF-467B-B369-FEDFAE66D875}" srcOrd="1" destOrd="0" presId="urn:microsoft.com/office/officeart/2005/8/layout/list1"/>
    <dgm:cxn modelId="{EBA6A25F-D64D-4AC1-BDEE-2C4569877AAB}" type="presParOf" srcId="{8DF99A97-9A0D-4E4A-AEE1-88422A0F9A46}" destId="{87FFC5EC-7281-41A2-99D0-56DD37F6F727}" srcOrd="5" destOrd="0" presId="urn:microsoft.com/office/officeart/2005/8/layout/list1"/>
    <dgm:cxn modelId="{4893B563-A1E5-48EA-A242-4F932520FBBE}" type="presParOf" srcId="{8DF99A97-9A0D-4E4A-AEE1-88422A0F9A46}" destId="{D4EFE1B7-3D89-4A2E-8F1C-E8D1EE73ECE0}" srcOrd="6" destOrd="0" presId="urn:microsoft.com/office/officeart/2005/8/layout/list1"/>
    <dgm:cxn modelId="{474FB1E8-625E-4FE6-9B92-3347E43EE1E4}" type="presParOf" srcId="{8DF99A97-9A0D-4E4A-AEE1-88422A0F9A46}" destId="{29FB648D-360F-4EE7-A8DB-DE751299AC7D}" srcOrd="7" destOrd="0" presId="urn:microsoft.com/office/officeart/2005/8/layout/list1"/>
    <dgm:cxn modelId="{747F2125-FD04-445F-B3BB-428E25FB8E58}" type="presParOf" srcId="{8DF99A97-9A0D-4E4A-AEE1-88422A0F9A46}" destId="{A58B1B4C-5426-4D6C-B29E-53FA1E0CBB70}" srcOrd="8" destOrd="0" presId="urn:microsoft.com/office/officeart/2005/8/layout/list1"/>
    <dgm:cxn modelId="{6503AD5E-950C-438D-98EB-BE6F86C79287}" type="presParOf" srcId="{A58B1B4C-5426-4D6C-B29E-53FA1E0CBB70}" destId="{77779000-54CA-4F61-9D51-EDEF937B61D8}" srcOrd="0" destOrd="0" presId="urn:microsoft.com/office/officeart/2005/8/layout/list1"/>
    <dgm:cxn modelId="{95532BB9-9CAE-4130-A36C-1A5289D61719}" type="presParOf" srcId="{A58B1B4C-5426-4D6C-B29E-53FA1E0CBB70}" destId="{85BBABBB-BFD9-4629-9BB9-D38F7F8C34C7}" srcOrd="1" destOrd="0" presId="urn:microsoft.com/office/officeart/2005/8/layout/list1"/>
    <dgm:cxn modelId="{D372C04F-2580-49EA-9C6E-F3F63C0B499B}" type="presParOf" srcId="{8DF99A97-9A0D-4E4A-AEE1-88422A0F9A46}" destId="{ABCA03A1-F8B0-4ADB-A304-64B0925F460F}" srcOrd="9" destOrd="0" presId="urn:microsoft.com/office/officeart/2005/8/layout/list1"/>
    <dgm:cxn modelId="{6C439638-C475-4C88-9402-795AF67DA610}" type="presParOf" srcId="{8DF99A97-9A0D-4E4A-AEE1-88422A0F9A46}" destId="{E0C15AE9-9BE7-4E66-AAA8-8A89326758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827F6A-25B0-40C7-AC33-D2B73A4841B8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583B329D-6872-43E0-92EB-71C0F20EABDB}">
      <dgm:prSet phldrT="[Texto]"/>
      <dgm:spPr/>
      <dgm:t>
        <a:bodyPr/>
        <a:lstStyle/>
        <a:p>
          <a:r>
            <a:rPr lang="es-NI" b="1" dirty="0">
              <a:solidFill>
                <a:schemeClr val="bg1"/>
              </a:solidFill>
            </a:rPr>
            <a:t>Recinto Nueva Guinea  </a:t>
          </a:r>
        </a:p>
      </dgm:t>
    </dgm:pt>
    <dgm:pt modelId="{6A53D68A-A418-4E40-9D1C-5CC9D55752B5}" type="parTrans" cxnId="{724A45B1-B45E-49B2-93AB-581B3EF00585}">
      <dgm:prSet/>
      <dgm:spPr/>
      <dgm:t>
        <a:bodyPr/>
        <a:lstStyle/>
        <a:p>
          <a:endParaRPr lang="es-NI"/>
        </a:p>
      </dgm:t>
    </dgm:pt>
    <dgm:pt modelId="{854126E9-CE85-49CA-8E03-0678E02D4208}" type="sibTrans" cxnId="{724A45B1-B45E-49B2-93AB-581B3EF00585}">
      <dgm:prSet/>
      <dgm:spPr/>
      <dgm:t>
        <a:bodyPr/>
        <a:lstStyle/>
        <a:p>
          <a:endParaRPr lang="es-NI"/>
        </a:p>
      </dgm:t>
    </dgm:pt>
    <dgm:pt modelId="{4607DEB8-1991-41EC-8851-83D873F61CBB}">
      <dgm:prSet phldrT="[Texto]"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1. Lengua Indígena (miskitu).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99090-F6D1-4013-89E0-4AD59B6FD6CA}" type="parTrans" cxnId="{A6C08618-FB75-4B8F-B0FE-CF9FB5286DD1}">
      <dgm:prSet/>
      <dgm:spPr/>
      <dgm:t>
        <a:bodyPr/>
        <a:lstStyle/>
        <a:p>
          <a:endParaRPr lang="es-NI"/>
        </a:p>
      </dgm:t>
    </dgm:pt>
    <dgm:pt modelId="{58D77DF5-5241-4F1D-A14A-267AF3DF8040}" type="sibTrans" cxnId="{A6C08618-FB75-4B8F-B0FE-CF9FB5286DD1}">
      <dgm:prSet/>
      <dgm:spPr/>
      <dgm:t>
        <a:bodyPr/>
        <a:lstStyle/>
        <a:p>
          <a:endParaRPr lang="es-NI"/>
        </a:p>
      </dgm:t>
    </dgm:pt>
    <dgm:pt modelId="{958151EC-EF47-4E42-8010-61656FEF99FF}">
      <dgm:prSet phldrT="[Texto]"/>
      <dgm:spPr/>
      <dgm:t>
        <a:bodyPr/>
        <a:lstStyle/>
        <a:p>
          <a:r>
            <a:rPr lang="es-NI" b="1" dirty="0">
              <a:solidFill>
                <a:schemeClr val="bg1"/>
              </a:solidFill>
            </a:rPr>
            <a:t>Recinto Bilwi </a:t>
          </a:r>
        </a:p>
      </dgm:t>
    </dgm:pt>
    <dgm:pt modelId="{EA59FE74-2BFF-4A26-9170-B94B61E97EB5}" type="parTrans" cxnId="{403EC085-E105-4BDB-A465-650119697E5F}">
      <dgm:prSet/>
      <dgm:spPr/>
      <dgm:t>
        <a:bodyPr/>
        <a:lstStyle/>
        <a:p>
          <a:endParaRPr lang="es-NI"/>
        </a:p>
      </dgm:t>
    </dgm:pt>
    <dgm:pt modelId="{8D79E237-C1AB-40C3-87D7-7EA5C84AD25D}" type="sibTrans" cxnId="{403EC085-E105-4BDB-A465-650119697E5F}">
      <dgm:prSet/>
      <dgm:spPr/>
      <dgm:t>
        <a:bodyPr/>
        <a:lstStyle/>
        <a:p>
          <a:endParaRPr lang="es-NI"/>
        </a:p>
      </dgm:t>
    </dgm:pt>
    <dgm:pt modelId="{03D74EC7-8F03-4B07-9215-624E5C94B4B3}">
      <dgm:prSet phldrT="[Texto]"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1. La Historia de la Costa Caribe de Nicaragua.  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7DEA0-B58E-43F4-937E-C73982FE3E18}" type="parTrans" cxnId="{26A9EC94-1FA3-4D77-B3D1-C7B4F9741872}">
      <dgm:prSet/>
      <dgm:spPr/>
      <dgm:t>
        <a:bodyPr/>
        <a:lstStyle/>
        <a:p>
          <a:endParaRPr lang="es-NI"/>
        </a:p>
      </dgm:t>
    </dgm:pt>
    <dgm:pt modelId="{7491C93F-7B36-4705-A874-CE7626FB3668}" type="sibTrans" cxnId="{26A9EC94-1FA3-4D77-B3D1-C7B4F9741872}">
      <dgm:prSet/>
      <dgm:spPr/>
      <dgm:t>
        <a:bodyPr/>
        <a:lstStyle/>
        <a:p>
          <a:endParaRPr lang="es-NI"/>
        </a:p>
      </dgm:t>
    </dgm:pt>
    <dgm:pt modelId="{C7E966D1-9D61-4A52-8490-81BDCB86E10A}">
      <dgm:prSet phldrT="[Texto]"/>
      <dgm:spPr/>
      <dgm:t>
        <a:bodyPr/>
        <a:lstStyle/>
        <a:p>
          <a:r>
            <a:rPr lang="es-NI" b="1" dirty="0">
              <a:solidFill>
                <a:schemeClr val="bg1"/>
              </a:solidFill>
            </a:rPr>
            <a:t>Recinto Bluefields </a:t>
          </a:r>
        </a:p>
      </dgm:t>
    </dgm:pt>
    <dgm:pt modelId="{3217CF44-BC76-453B-90EF-CDE181811E17}" type="parTrans" cxnId="{8ECC9D2D-C013-4AE3-B686-5894317CE757}">
      <dgm:prSet/>
      <dgm:spPr/>
      <dgm:t>
        <a:bodyPr/>
        <a:lstStyle/>
        <a:p>
          <a:endParaRPr lang="es-NI"/>
        </a:p>
      </dgm:t>
    </dgm:pt>
    <dgm:pt modelId="{152923D8-CB62-45EB-8DB7-D710FB578F0B}" type="sibTrans" cxnId="{8ECC9D2D-C013-4AE3-B686-5894317CE757}">
      <dgm:prSet/>
      <dgm:spPr/>
      <dgm:t>
        <a:bodyPr/>
        <a:lstStyle/>
        <a:p>
          <a:endParaRPr lang="es-NI"/>
        </a:p>
      </dgm:t>
    </dgm:pt>
    <dgm:pt modelId="{BA4EB725-F559-428B-B19B-69D6D9C82B4F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1. Lengua Indígena (miskitu).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74EF7-6D8F-4B5C-BF3C-62E1E46E47FB}" type="parTrans" cxnId="{7445C06B-07B4-44EF-ACA1-7DDD7FEF0801}">
      <dgm:prSet/>
      <dgm:spPr/>
      <dgm:t>
        <a:bodyPr/>
        <a:lstStyle/>
        <a:p>
          <a:endParaRPr lang="es-NI"/>
        </a:p>
      </dgm:t>
    </dgm:pt>
    <dgm:pt modelId="{731CB0FA-CE9A-474E-922E-7A841FEA1E74}" type="sibTrans" cxnId="{7445C06B-07B4-44EF-ACA1-7DDD7FEF0801}">
      <dgm:prSet/>
      <dgm:spPr/>
      <dgm:t>
        <a:bodyPr/>
        <a:lstStyle/>
        <a:p>
          <a:endParaRPr lang="es-NI"/>
        </a:p>
      </dgm:t>
    </dgm:pt>
    <dgm:pt modelId="{5748FEEC-396F-4CEE-8971-3D435BDCF1D4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2. Historia de la Costa Caribe de Nicaragua. 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0378F-3518-46E5-980E-89D192C2AD4F}" type="parTrans" cxnId="{34F3C0C8-B110-4FEE-9DA3-A1468F37F85A}">
      <dgm:prSet/>
      <dgm:spPr/>
      <dgm:t>
        <a:bodyPr/>
        <a:lstStyle/>
        <a:p>
          <a:endParaRPr lang="es-NI"/>
        </a:p>
      </dgm:t>
    </dgm:pt>
    <dgm:pt modelId="{AABF1E9C-3D70-4677-953A-D0E320BB53E8}" type="sibTrans" cxnId="{34F3C0C8-B110-4FEE-9DA3-A1468F37F85A}">
      <dgm:prSet/>
      <dgm:spPr/>
      <dgm:t>
        <a:bodyPr/>
        <a:lstStyle/>
        <a:p>
          <a:endParaRPr lang="es-NI"/>
        </a:p>
      </dgm:t>
    </dgm:pt>
    <dgm:pt modelId="{C33FAD4F-D69F-42DD-A7C3-AB3A6827D7DF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3. Matemática.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98E9B-F06C-46F7-AA24-62B0969A4EFD}" type="parTrans" cxnId="{C946C28B-7503-4E72-A3E0-E85540017390}">
      <dgm:prSet/>
      <dgm:spPr/>
      <dgm:t>
        <a:bodyPr/>
        <a:lstStyle/>
        <a:p>
          <a:endParaRPr lang="es-NI"/>
        </a:p>
      </dgm:t>
    </dgm:pt>
    <dgm:pt modelId="{F1380119-FC99-4455-B38F-9B40BB18347F}" type="sibTrans" cxnId="{C946C28B-7503-4E72-A3E0-E85540017390}">
      <dgm:prSet/>
      <dgm:spPr/>
      <dgm:t>
        <a:bodyPr/>
        <a:lstStyle/>
        <a:p>
          <a:endParaRPr lang="es-NI"/>
        </a:p>
      </dgm:t>
    </dgm:pt>
    <dgm:pt modelId="{CA338536-247B-43AC-B285-7B315596366A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4. Geografía de la Costa Caribe de Nicaragua. 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153E1-C825-4D30-AF8D-417A0108F6D9}" type="parTrans" cxnId="{5E5F0407-4797-4FBD-9338-26EB1DA68457}">
      <dgm:prSet/>
      <dgm:spPr/>
      <dgm:t>
        <a:bodyPr/>
        <a:lstStyle/>
        <a:p>
          <a:endParaRPr lang="es-NI"/>
        </a:p>
      </dgm:t>
    </dgm:pt>
    <dgm:pt modelId="{B53F22FD-CE47-4D53-833D-F73149E79804}" type="sibTrans" cxnId="{5E5F0407-4797-4FBD-9338-26EB1DA68457}">
      <dgm:prSet/>
      <dgm:spPr/>
      <dgm:t>
        <a:bodyPr/>
        <a:lstStyle/>
        <a:p>
          <a:endParaRPr lang="es-NI"/>
        </a:p>
      </dgm:t>
    </dgm:pt>
    <dgm:pt modelId="{24B2280A-2237-4805-B492-133924F49E87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5. Español.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66DE0-E8A9-4FD8-8BA8-03358403C093}" type="parTrans" cxnId="{BA180573-8264-42AA-BF6E-31C30C48C410}">
      <dgm:prSet/>
      <dgm:spPr/>
      <dgm:t>
        <a:bodyPr/>
        <a:lstStyle/>
        <a:p>
          <a:endParaRPr lang="es-NI"/>
        </a:p>
      </dgm:t>
    </dgm:pt>
    <dgm:pt modelId="{FE674BEF-735B-43C4-85B3-DA733C7533F9}" type="sibTrans" cxnId="{BA180573-8264-42AA-BF6E-31C30C48C410}">
      <dgm:prSet/>
      <dgm:spPr/>
      <dgm:t>
        <a:bodyPr/>
        <a:lstStyle/>
        <a:p>
          <a:endParaRPr lang="es-NI"/>
        </a:p>
      </dgm:t>
    </dgm:pt>
    <dgm:pt modelId="{861C72F2-70C6-4E50-AE71-548F9F3D9E62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6. Cálculos diferencial e integral.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5C353-BD59-4A17-95BD-6C1C31F5277F}" type="parTrans" cxnId="{0DF3B3D7-A4DB-42A9-85A9-B96FB48B64EB}">
      <dgm:prSet/>
      <dgm:spPr/>
      <dgm:t>
        <a:bodyPr/>
        <a:lstStyle/>
        <a:p>
          <a:endParaRPr lang="es-NI"/>
        </a:p>
      </dgm:t>
    </dgm:pt>
    <dgm:pt modelId="{D81FD353-3841-4800-A9E5-78572C6F1038}" type="sibTrans" cxnId="{0DF3B3D7-A4DB-42A9-85A9-B96FB48B64EB}">
      <dgm:prSet/>
      <dgm:spPr/>
      <dgm:t>
        <a:bodyPr/>
        <a:lstStyle/>
        <a:p>
          <a:endParaRPr lang="es-NI"/>
        </a:p>
      </dgm:t>
    </dgm:pt>
    <dgm:pt modelId="{C889939B-15E2-40C6-AD4A-2D73B7A41BDA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7. Programación en pascal.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2F8EB-F5D3-499F-AF2F-8C6CF5DC8670}" type="parTrans" cxnId="{6EBFE9DB-33EF-43DA-8311-AFD18CD4F5BD}">
      <dgm:prSet/>
      <dgm:spPr/>
      <dgm:t>
        <a:bodyPr/>
        <a:lstStyle/>
        <a:p>
          <a:endParaRPr lang="es-NI"/>
        </a:p>
      </dgm:t>
    </dgm:pt>
    <dgm:pt modelId="{583A1D10-B96C-46FE-813F-C7FB2ECA9E3E}" type="sibTrans" cxnId="{6EBFE9DB-33EF-43DA-8311-AFD18CD4F5BD}">
      <dgm:prSet/>
      <dgm:spPr/>
      <dgm:t>
        <a:bodyPr/>
        <a:lstStyle/>
        <a:p>
          <a:endParaRPr lang="es-NI"/>
        </a:p>
      </dgm:t>
    </dgm:pt>
    <dgm:pt modelId="{8A46BA01-D989-4E0F-A279-765351249968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8. Educación intercultural bilingüe.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C6122-5389-4BE1-894F-08EB1D99FDCE}" type="parTrans" cxnId="{E39653C7-55C4-41F0-A596-D79DFCAA2EB9}">
      <dgm:prSet/>
      <dgm:spPr/>
      <dgm:t>
        <a:bodyPr/>
        <a:lstStyle/>
        <a:p>
          <a:endParaRPr lang="es-NI"/>
        </a:p>
      </dgm:t>
    </dgm:pt>
    <dgm:pt modelId="{8275654D-B6B3-436F-8444-EC1B827B5C6B}" type="sibTrans" cxnId="{E39653C7-55C4-41F0-A596-D79DFCAA2EB9}">
      <dgm:prSet/>
      <dgm:spPr/>
      <dgm:t>
        <a:bodyPr/>
        <a:lstStyle/>
        <a:p>
          <a:endParaRPr lang="es-NI"/>
        </a:p>
      </dgm:t>
    </dgm:pt>
    <dgm:pt modelId="{BC7E33B4-B571-4141-803A-840C178C63E9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9. Recursos naturales de la Costa Caribe de Nicaragua. 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D6E60-E17B-43D8-8D1E-EAFBF30F7ED6}" type="parTrans" cxnId="{0F4A417E-FCD9-4EB2-AAC1-D18798CD467B}">
      <dgm:prSet/>
      <dgm:spPr/>
      <dgm:t>
        <a:bodyPr/>
        <a:lstStyle/>
        <a:p>
          <a:endParaRPr lang="es-NI"/>
        </a:p>
      </dgm:t>
    </dgm:pt>
    <dgm:pt modelId="{A1E682AB-C157-4B1F-850C-1CBC004581A2}" type="sibTrans" cxnId="{0F4A417E-FCD9-4EB2-AAC1-D18798CD467B}">
      <dgm:prSet/>
      <dgm:spPr/>
      <dgm:t>
        <a:bodyPr/>
        <a:lstStyle/>
        <a:p>
          <a:endParaRPr lang="es-NI"/>
        </a:p>
      </dgm:t>
    </dgm:pt>
    <dgm:pt modelId="{5F630CFD-8CC0-47E2-8347-B77E7216E4E0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10. Salud sexual y reproductiva.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C348A-E8C9-4B37-8657-9D8B4C97EB9E}" type="parTrans" cxnId="{51E9C07B-F50A-47E2-9E24-279A4C496A5C}">
      <dgm:prSet/>
      <dgm:spPr/>
      <dgm:t>
        <a:bodyPr/>
        <a:lstStyle/>
        <a:p>
          <a:endParaRPr lang="es-NI"/>
        </a:p>
      </dgm:t>
    </dgm:pt>
    <dgm:pt modelId="{BF41F69D-6BBC-47B7-8B47-2E6FCE7C3F0D}" type="sibTrans" cxnId="{51E9C07B-F50A-47E2-9E24-279A4C496A5C}">
      <dgm:prSet/>
      <dgm:spPr/>
      <dgm:t>
        <a:bodyPr/>
        <a:lstStyle/>
        <a:p>
          <a:endParaRPr lang="es-NI"/>
        </a:p>
      </dgm:t>
    </dgm:pt>
    <dgm:pt modelId="{FF644837-B714-498E-B2B5-3BCB07A75553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2. Geografía de la Costa Caribe de Nicaragua. 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9204D6-34FD-4E7C-BFBC-BB5BCEF85E60}" type="parTrans" cxnId="{EC67821F-1682-4381-AFC5-D8C194BAE419}">
      <dgm:prSet/>
      <dgm:spPr/>
      <dgm:t>
        <a:bodyPr/>
        <a:lstStyle/>
        <a:p>
          <a:endParaRPr lang="es-NI"/>
        </a:p>
      </dgm:t>
    </dgm:pt>
    <dgm:pt modelId="{D3192D03-DAB5-489E-877B-DAD169C95B8D}" type="sibTrans" cxnId="{EC67821F-1682-4381-AFC5-D8C194BAE419}">
      <dgm:prSet/>
      <dgm:spPr/>
      <dgm:t>
        <a:bodyPr/>
        <a:lstStyle/>
        <a:p>
          <a:endParaRPr lang="es-NI"/>
        </a:p>
      </dgm:t>
    </dgm:pt>
    <dgm:pt modelId="{B1B4B3F5-AB6A-4C5B-8937-B15DE0C2EF56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3. Matemática.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D957F-72C8-4C44-8305-472062EC273A}" type="parTrans" cxnId="{9B370475-9B38-4320-8DAD-A13D572FFDE4}">
      <dgm:prSet/>
      <dgm:spPr/>
      <dgm:t>
        <a:bodyPr/>
        <a:lstStyle/>
        <a:p>
          <a:endParaRPr lang="es-NI"/>
        </a:p>
      </dgm:t>
    </dgm:pt>
    <dgm:pt modelId="{44142E08-047E-4068-A747-C0A96F93B6BF}" type="sibTrans" cxnId="{9B370475-9B38-4320-8DAD-A13D572FFDE4}">
      <dgm:prSet/>
      <dgm:spPr/>
      <dgm:t>
        <a:bodyPr/>
        <a:lstStyle/>
        <a:p>
          <a:endParaRPr lang="es-NI"/>
        </a:p>
      </dgm:t>
    </dgm:pt>
    <dgm:pt modelId="{27D7EF1B-6212-4F4F-B7FA-6237FE569BBB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4. Física.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92CDC-CDC1-4A7A-B8DE-5BDA4490FBC1}" type="parTrans" cxnId="{0F1A101D-FB11-43AD-A0DD-39ADA23128AF}">
      <dgm:prSet/>
      <dgm:spPr/>
      <dgm:t>
        <a:bodyPr/>
        <a:lstStyle/>
        <a:p>
          <a:endParaRPr lang="es-NI"/>
        </a:p>
      </dgm:t>
    </dgm:pt>
    <dgm:pt modelId="{BF3A388C-050E-493E-9DD5-6031A14215E0}" type="sibTrans" cxnId="{0F1A101D-FB11-43AD-A0DD-39ADA23128AF}">
      <dgm:prSet/>
      <dgm:spPr/>
      <dgm:t>
        <a:bodyPr/>
        <a:lstStyle/>
        <a:p>
          <a:endParaRPr lang="es-NI"/>
        </a:p>
      </dgm:t>
    </dgm:pt>
    <dgm:pt modelId="{FCD9344D-A52D-4B3C-AA3C-2E472C327209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5. Filosofía.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AB2D7A-C397-432B-990F-A1FE2FD4620D}" type="parTrans" cxnId="{2C833CD4-CA63-486D-A404-5A43602A9039}">
      <dgm:prSet/>
      <dgm:spPr/>
      <dgm:t>
        <a:bodyPr/>
        <a:lstStyle/>
        <a:p>
          <a:endParaRPr lang="es-NI"/>
        </a:p>
      </dgm:t>
    </dgm:pt>
    <dgm:pt modelId="{6DCEA910-E55A-4F7E-B1E6-A3164239BA33}" type="sibTrans" cxnId="{2C833CD4-CA63-486D-A404-5A43602A9039}">
      <dgm:prSet/>
      <dgm:spPr/>
      <dgm:t>
        <a:bodyPr/>
        <a:lstStyle/>
        <a:p>
          <a:endParaRPr lang="es-NI"/>
        </a:p>
      </dgm:t>
    </dgm:pt>
    <dgm:pt modelId="{E2624B38-264C-4EF4-9D9D-FBDF57C84C2E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6. Contabilidad.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B806F1-1A0A-46A4-8DEB-7CC690A14D45}" type="parTrans" cxnId="{F8645AFF-B6CF-4654-8E38-85D4DDE5F63B}">
      <dgm:prSet/>
      <dgm:spPr/>
      <dgm:t>
        <a:bodyPr/>
        <a:lstStyle/>
        <a:p>
          <a:endParaRPr lang="es-NI"/>
        </a:p>
      </dgm:t>
    </dgm:pt>
    <dgm:pt modelId="{9D1A5CE4-716D-4DC6-BC8E-77A813EC55DC}" type="sibTrans" cxnId="{F8645AFF-B6CF-4654-8E38-85D4DDE5F63B}">
      <dgm:prSet/>
      <dgm:spPr/>
      <dgm:t>
        <a:bodyPr/>
        <a:lstStyle/>
        <a:p>
          <a:endParaRPr lang="es-NI"/>
        </a:p>
      </dgm:t>
    </dgm:pt>
    <dgm:pt modelId="{EEE6116A-C989-46A8-B3C7-D71C4C6EB310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7. Calculo. 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3215B-9A94-4A5D-B159-7684F8AF960E}" type="parTrans" cxnId="{CFBFCAD4-BC2A-4291-AABA-36CD2A3B988B}">
      <dgm:prSet/>
      <dgm:spPr/>
      <dgm:t>
        <a:bodyPr/>
        <a:lstStyle/>
        <a:p>
          <a:endParaRPr lang="es-NI"/>
        </a:p>
      </dgm:t>
    </dgm:pt>
    <dgm:pt modelId="{75821F1D-1173-41C3-8EE5-39F2F1CF425E}" type="sibTrans" cxnId="{CFBFCAD4-BC2A-4291-AABA-36CD2A3B988B}">
      <dgm:prSet/>
      <dgm:spPr/>
      <dgm:t>
        <a:bodyPr/>
        <a:lstStyle/>
        <a:p>
          <a:endParaRPr lang="es-NI"/>
        </a:p>
      </dgm:t>
    </dgm:pt>
    <dgm:pt modelId="{3D3BA2E3-9B82-4775-BF04-CBDF5FE39D51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8. Química.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30CD9-7E8C-4644-AF47-2AF1E8F19A16}" type="parTrans" cxnId="{45C471F4-6F17-4D8E-B935-C75A92241373}">
      <dgm:prSet/>
      <dgm:spPr/>
      <dgm:t>
        <a:bodyPr/>
        <a:lstStyle/>
        <a:p>
          <a:endParaRPr lang="es-NI"/>
        </a:p>
      </dgm:t>
    </dgm:pt>
    <dgm:pt modelId="{1238EFCF-A376-48B9-B517-926DED926ACE}" type="sibTrans" cxnId="{45C471F4-6F17-4D8E-B935-C75A92241373}">
      <dgm:prSet/>
      <dgm:spPr/>
      <dgm:t>
        <a:bodyPr/>
        <a:lstStyle/>
        <a:p>
          <a:endParaRPr lang="es-NI"/>
        </a:p>
      </dgm:t>
    </dgm:pt>
    <dgm:pt modelId="{B49099DD-08B6-4684-ABC3-64C71FB4A8CA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9. Inteligencia Artificial.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8D299-7EAB-4018-B2F7-544B73487D42}" type="parTrans" cxnId="{D7043E0D-E18F-4420-ABD2-2529F96B5B05}">
      <dgm:prSet/>
      <dgm:spPr/>
      <dgm:t>
        <a:bodyPr/>
        <a:lstStyle/>
        <a:p>
          <a:endParaRPr lang="es-NI"/>
        </a:p>
      </dgm:t>
    </dgm:pt>
    <dgm:pt modelId="{9AE7F6A8-1CE3-44F9-8631-EFBD994DD14C}" type="sibTrans" cxnId="{D7043E0D-E18F-4420-ABD2-2529F96B5B05}">
      <dgm:prSet/>
      <dgm:spPr/>
      <dgm:t>
        <a:bodyPr/>
        <a:lstStyle/>
        <a:p>
          <a:endParaRPr lang="es-NI"/>
        </a:p>
      </dgm:t>
    </dgm:pt>
    <dgm:pt modelId="{6B394451-3D12-49FF-92F2-620F47520404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10. Dasometría y Ofimática.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217A57-A54D-4332-B6D7-6B431D3A292D}" type="parTrans" cxnId="{ABE18342-90F1-41E8-8E8D-0FCDA3155926}">
      <dgm:prSet/>
      <dgm:spPr/>
      <dgm:t>
        <a:bodyPr/>
        <a:lstStyle/>
        <a:p>
          <a:endParaRPr lang="es-NI"/>
        </a:p>
      </dgm:t>
    </dgm:pt>
    <dgm:pt modelId="{F8BC0BEC-ADA2-423E-9690-603182F779E5}" type="sibTrans" cxnId="{ABE18342-90F1-41E8-8E8D-0FCDA3155926}">
      <dgm:prSet/>
      <dgm:spPr/>
      <dgm:t>
        <a:bodyPr/>
        <a:lstStyle/>
        <a:p>
          <a:endParaRPr lang="es-NI"/>
        </a:p>
      </dgm:t>
    </dgm:pt>
    <dgm:pt modelId="{11929DB4-219F-458C-A8A4-9CBB82422494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2. Historia de la Costa Caribe de Nicaragua.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B68B5-BED7-4004-8555-13575DA53647}" type="parTrans" cxnId="{0A4A5939-8683-4769-B216-3B6FEFC07FA7}">
      <dgm:prSet/>
      <dgm:spPr/>
      <dgm:t>
        <a:bodyPr/>
        <a:lstStyle/>
        <a:p>
          <a:endParaRPr lang="es-NI"/>
        </a:p>
      </dgm:t>
    </dgm:pt>
    <dgm:pt modelId="{1B5C3A15-A385-4E41-89E2-3E9FE5E00C2A}" type="sibTrans" cxnId="{0A4A5939-8683-4769-B216-3B6FEFC07FA7}">
      <dgm:prSet/>
      <dgm:spPr/>
      <dgm:t>
        <a:bodyPr/>
        <a:lstStyle/>
        <a:p>
          <a:endParaRPr lang="es-NI"/>
        </a:p>
      </dgm:t>
    </dgm:pt>
    <dgm:pt modelId="{CAE9C7C3-33FF-4AF9-A461-1C2B937390F4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3. Matemática.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62D694-1AD9-4250-9AF4-91AC70DA6460}" type="parTrans" cxnId="{478A44F5-3C62-4329-B5B6-6C139DA7A300}">
      <dgm:prSet/>
      <dgm:spPr/>
      <dgm:t>
        <a:bodyPr/>
        <a:lstStyle/>
        <a:p>
          <a:endParaRPr lang="es-NI"/>
        </a:p>
      </dgm:t>
    </dgm:pt>
    <dgm:pt modelId="{2A289A98-36E8-490F-85C6-1A36EF683C8A}" type="sibTrans" cxnId="{478A44F5-3C62-4329-B5B6-6C139DA7A300}">
      <dgm:prSet/>
      <dgm:spPr/>
      <dgm:t>
        <a:bodyPr/>
        <a:lstStyle/>
        <a:p>
          <a:endParaRPr lang="es-NI"/>
        </a:p>
      </dgm:t>
    </dgm:pt>
    <dgm:pt modelId="{9AF50054-E303-4099-BA21-BB02ABDD6760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4. Calculo Y Estadístico.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77819-7FCC-4C5D-85CD-0EE3649B8522}" type="parTrans" cxnId="{D95D49AF-4B87-4E69-95ED-E2EE716A9083}">
      <dgm:prSet/>
      <dgm:spPr/>
      <dgm:t>
        <a:bodyPr/>
        <a:lstStyle/>
        <a:p>
          <a:endParaRPr lang="es-NI"/>
        </a:p>
      </dgm:t>
    </dgm:pt>
    <dgm:pt modelId="{C963AE1C-B2AD-4E38-8423-98B8B401650A}" type="sibTrans" cxnId="{D95D49AF-4B87-4E69-95ED-E2EE716A9083}">
      <dgm:prSet/>
      <dgm:spPr/>
      <dgm:t>
        <a:bodyPr/>
        <a:lstStyle/>
        <a:p>
          <a:endParaRPr lang="es-NI"/>
        </a:p>
      </dgm:t>
    </dgm:pt>
    <dgm:pt modelId="{F8C4C768-0BDC-4694-8422-E6C3CDC7D087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5. Autonomía.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6107E-77FF-4B15-8043-400CCECE329C}" type="parTrans" cxnId="{287002EC-32DB-45F3-97E8-856422DB5D99}">
      <dgm:prSet/>
      <dgm:spPr/>
      <dgm:t>
        <a:bodyPr/>
        <a:lstStyle/>
        <a:p>
          <a:endParaRPr lang="es-NI"/>
        </a:p>
      </dgm:t>
    </dgm:pt>
    <dgm:pt modelId="{64D5C2C1-2DC2-49F1-ADBF-3F3221DE57FF}" type="sibTrans" cxnId="{287002EC-32DB-45F3-97E8-856422DB5D99}">
      <dgm:prSet/>
      <dgm:spPr/>
      <dgm:t>
        <a:bodyPr/>
        <a:lstStyle/>
        <a:p>
          <a:endParaRPr lang="es-NI"/>
        </a:p>
      </dgm:t>
    </dgm:pt>
    <dgm:pt modelId="{6B82DC45-2627-4491-A890-62148CAC1CD1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6. Filosofía.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5CE49-4716-41D7-9EDD-C5770A5EC68F}" type="parTrans" cxnId="{1C080BE2-B403-4BB4-92E7-1EE911B15E98}">
      <dgm:prSet/>
      <dgm:spPr/>
      <dgm:t>
        <a:bodyPr/>
        <a:lstStyle/>
        <a:p>
          <a:endParaRPr lang="es-NI"/>
        </a:p>
      </dgm:t>
    </dgm:pt>
    <dgm:pt modelId="{9DB71C1B-5745-4CD4-BD71-8DDEFAE686B6}" type="sibTrans" cxnId="{1C080BE2-B403-4BB4-92E7-1EE911B15E98}">
      <dgm:prSet/>
      <dgm:spPr/>
      <dgm:t>
        <a:bodyPr/>
        <a:lstStyle/>
        <a:p>
          <a:endParaRPr lang="es-NI"/>
        </a:p>
      </dgm:t>
    </dgm:pt>
    <dgm:pt modelId="{79951EBC-F8E9-4E7A-9216-29992DCFB0D3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7. Literatura Universal.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7BB59-7F55-45C5-B785-8EBFEA0D1138}" type="parTrans" cxnId="{B5A75894-44F8-4658-9A98-591DFFEDFDEF}">
      <dgm:prSet/>
      <dgm:spPr/>
      <dgm:t>
        <a:bodyPr/>
        <a:lstStyle/>
        <a:p>
          <a:endParaRPr lang="es-NI"/>
        </a:p>
      </dgm:t>
    </dgm:pt>
    <dgm:pt modelId="{6E90038E-64A5-49FD-98AA-3F9562ECC080}" type="sibTrans" cxnId="{B5A75894-44F8-4658-9A98-591DFFEDFDEF}">
      <dgm:prSet/>
      <dgm:spPr/>
      <dgm:t>
        <a:bodyPr/>
        <a:lstStyle/>
        <a:p>
          <a:endParaRPr lang="es-NI"/>
        </a:p>
      </dgm:t>
    </dgm:pt>
    <dgm:pt modelId="{A02E4F6C-02E6-4968-A8B4-47E3CCA30883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8. Recursos Naturales.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53EDB1-07EC-4C8A-A1A3-86AFCB58A14C}" type="parTrans" cxnId="{130ED57A-EF2E-4F14-A217-8F7059028E92}">
      <dgm:prSet/>
      <dgm:spPr/>
      <dgm:t>
        <a:bodyPr/>
        <a:lstStyle/>
        <a:p>
          <a:endParaRPr lang="es-NI"/>
        </a:p>
      </dgm:t>
    </dgm:pt>
    <dgm:pt modelId="{3D590181-11B1-48B5-9F6A-F3F3ECC5E784}" type="sibTrans" cxnId="{130ED57A-EF2E-4F14-A217-8F7059028E92}">
      <dgm:prSet/>
      <dgm:spPr/>
      <dgm:t>
        <a:bodyPr/>
        <a:lstStyle/>
        <a:p>
          <a:endParaRPr lang="es-NI"/>
        </a:p>
      </dgm:t>
    </dgm:pt>
    <dgm:pt modelId="{60E3A9E9-2158-4FBF-ABE3-E47195795F80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9. Español.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A68B9-7D5C-4BF3-9B62-ADE41A06D553}" type="parTrans" cxnId="{C110965C-4115-48A1-A6D7-19A158B8E617}">
      <dgm:prSet/>
      <dgm:spPr/>
      <dgm:t>
        <a:bodyPr/>
        <a:lstStyle/>
        <a:p>
          <a:endParaRPr lang="es-NI"/>
        </a:p>
      </dgm:t>
    </dgm:pt>
    <dgm:pt modelId="{B2EF8E28-6403-4766-A4ED-2E171A755C0C}" type="sibTrans" cxnId="{C110965C-4115-48A1-A6D7-19A158B8E617}">
      <dgm:prSet/>
      <dgm:spPr/>
      <dgm:t>
        <a:bodyPr/>
        <a:lstStyle/>
        <a:p>
          <a:endParaRPr lang="es-NI"/>
        </a:p>
      </dgm:t>
    </dgm:pt>
    <dgm:pt modelId="{0E68EA40-CFF4-49E6-B16B-B404A3EC5474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10. Lingüística, Socio Lingüística y Debate Actual.</a:t>
          </a:r>
          <a:endParaRPr lang="es-NI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AE3A9-F4D5-43A5-8A55-1B2C63ED7654}" type="parTrans" cxnId="{F05DE275-9D55-462B-8A4D-97B6CE8C3F28}">
      <dgm:prSet/>
      <dgm:spPr/>
      <dgm:t>
        <a:bodyPr/>
        <a:lstStyle/>
        <a:p>
          <a:endParaRPr lang="es-NI"/>
        </a:p>
      </dgm:t>
    </dgm:pt>
    <dgm:pt modelId="{17245D5F-E84D-4B6E-AD28-112070D92BD1}" type="sibTrans" cxnId="{F05DE275-9D55-462B-8A4D-97B6CE8C3F28}">
      <dgm:prSet/>
      <dgm:spPr/>
      <dgm:t>
        <a:bodyPr/>
        <a:lstStyle/>
        <a:p>
          <a:endParaRPr lang="es-NI"/>
        </a:p>
      </dgm:t>
    </dgm:pt>
    <dgm:pt modelId="{B9E53390-6A98-413C-B287-3FBE206C9AF1}">
      <dgm:prSet phldrT="[Texto]"/>
      <dgm:spPr/>
      <dgm:t>
        <a:bodyPr/>
        <a:lstStyle/>
        <a:p>
          <a:r>
            <a:rPr lang="es-NI" b="1" dirty="0">
              <a:solidFill>
                <a:schemeClr val="bg1"/>
              </a:solidFill>
            </a:rPr>
            <a:t>Recinto Las Minas </a:t>
          </a:r>
        </a:p>
      </dgm:t>
    </dgm:pt>
    <dgm:pt modelId="{B5B266F3-4DA0-4A11-A7E1-4DD9BFF90D20}" type="parTrans" cxnId="{8ACC2F16-F4C9-44C1-AC63-DD81511BF030}">
      <dgm:prSet/>
      <dgm:spPr/>
      <dgm:t>
        <a:bodyPr/>
        <a:lstStyle/>
        <a:p>
          <a:endParaRPr lang="es-NI"/>
        </a:p>
      </dgm:t>
    </dgm:pt>
    <dgm:pt modelId="{5729D3C3-76EF-4159-8EC1-DAE83D566340}" type="sibTrans" cxnId="{8ACC2F16-F4C9-44C1-AC63-DD81511BF030}">
      <dgm:prSet/>
      <dgm:spPr/>
      <dgm:t>
        <a:bodyPr/>
        <a:lstStyle/>
        <a:p>
          <a:endParaRPr lang="es-NI"/>
        </a:p>
      </dgm:t>
    </dgm:pt>
    <dgm:pt modelId="{920ED5BF-E1B1-443A-B64D-24F17280DDB4}" type="pres">
      <dgm:prSet presAssocID="{08827F6A-25B0-40C7-AC33-D2B73A4841B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5E12371-8CF6-4C23-9520-1A1C8927593F}" type="pres">
      <dgm:prSet presAssocID="{583B329D-6872-43E0-92EB-71C0F20EABDB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B457EA1C-C4D2-4B6D-A7AA-E173A779E7CB}" type="pres">
      <dgm:prSet presAssocID="{583B329D-6872-43E0-92EB-71C0F20EABDB}" presName="childText1" presStyleLbl="solidAlignAcc1" presStyleIdx="0" presStyleCnt="3" custScaleY="130486" custLinFactNeighborX="-1064" custLinFactNeighborY="5921">
        <dgm:presLayoutVars>
          <dgm:chMax val="0"/>
          <dgm:chPref val="0"/>
          <dgm:bulletEnabled val="1"/>
        </dgm:presLayoutVars>
      </dgm:prSet>
      <dgm:spPr/>
    </dgm:pt>
    <dgm:pt modelId="{AE5064AF-C7A0-4537-A114-281D24B75168}" type="pres">
      <dgm:prSet presAssocID="{958151EC-EF47-4E42-8010-61656FEF99FF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3D004B72-4BB2-4729-9C1A-B6A4CE7D34D9}" type="pres">
      <dgm:prSet presAssocID="{958151EC-EF47-4E42-8010-61656FEF99FF}" presName="childText2" presStyleLbl="solidAlignAcc1" presStyleIdx="1" presStyleCnt="3" custScaleY="116369" custLinFactNeighborY="935">
        <dgm:presLayoutVars>
          <dgm:chMax val="0"/>
          <dgm:chPref val="0"/>
          <dgm:bulletEnabled val="1"/>
        </dgm:presLayoutVars>
      </dgm:prSet>
      <dgm:spPr/>
    </dgm:pt>
    <dgm:pt modelId="{B729543B-2BFB-4814-916D-2CD48D9E717E}" type="pres">
      <dgm:prSet presAssocID="{C7E966D1-9D61-4A52-8490-81BDCB86E10A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BABBD1D2-6EA4-4600-8571-FDB186ABA58D}" type="pres">
      <dgm:prSet presAssocID="{C7E966D1-9D61-4A52-8490-81BDCB86E10A}" presName="childText3" presStyleLbl="solidAlignAcc1" presStyleIdx="2" presStyleCnt="3" custScaleY="107670" custLinFactNeighborX="673" custLinFactNeighborY="590">
        <dgm:presLayoutVars>
          <dgm:chMax val="0"/>
          <dgm:chPref val="0"/>
          <dgm:bulletEnabled val="1"/>
        </dgm:presLayoutVars>
      </dgm:prSet>
      <dgm:spPr/>
    </dgm:pt>
    <dgm:pt modelId="{2D780D34-9D21-4F2D-BF6A-7EA9959485F0}" type="pres">
      <dgm:prSet presAssocID="{B9E53390-6A98-413C-B287-3FBE206C9AF1}" presName="parentText4" presStyleLbl="node1" presStyleIdx="3" presStyleCnt="4" custLinFactNeighborX="-398" custLinFactNeighborY="-3370">
        <dgm:presLayoutVars>
          <dgm:chMax/>
          <dgm:chPref val="3"/>
          <dgm:bulletEnabled val="1"/>
        </dgm:presLayoutVars>
      </dgm:prSet>
      <dgm:spPr/>
    </dgm:pt>
  </dgm:ptLst>
  <dgm:cxnLst>
    <dgm:cxn modelId="{5E5F0407-4797-4FBD-9338-26EB1DA68457}" srcId="{583B329D-6872-43E0-92EB-71C0F20EABDB}" destId="{CA338536-247B-43AC-B285-7B315596366A}" srcOrd="3" destOrd="0" parTransId="{5E8153E1-C825-4D30-AF8D-417A0108F6D9}" sibTransId="{B53F22FD-CE47-4D53-833D-F73149E79804}"/>
    <dgm:cxn modelId="{D7043E0D-E18F-4420-ABD2-2529F96B5B05}" srcId="{958151EC-EF47-4E42-8010-61656FEF99FF}" destId="{B49099DD-08B6-4684-ABC3-64C71FB4A8CA}" srcOrd="8" destOrd="0" parTransId="{A0E8D299-7EAB-4018-B2F7-544B73487D42}" sibTransId="{9AE7F6A8-1CE3-44F9-8631-EFBD994DD14C}"/>
    <dgm:cxn modelId="{247DDA0F-AA07-486F-8A91-897F43524689}" type="presOf" srcId="{6B82DC45-2627-4491-A890-62148CAC1CD1}" destId="{BABBD1D2-6EA4-4600-8571-FDB186ABA58D}" srcOrd="0" destOrd="5" presId="urn:microsoft.com/office/officeart/2009/3/layout/IncreasingArrowsProcess"/>
    <dgm:cxn modelId="{8ACC2F16-F4C9-44C1-AC63-DD81511BF030}" srcId="{08827F6A-25B0-40C7-AC33-D2B73A4841B8}" destId="{B9E53390-6A98-413C-B287-3FBE206C9AF1}" srcOrd="3" destOrd="0" parTransId="{B5B266F3-4DA0-4A11-A7E1-4DD9BFF90D20}" sibTransId="{5729D3C3-76EF-4159-8EC1-DAE83D566340}"/>
    <dgm:cxn modelId="{A6C08618-FB75-4B8F-B0FE-CF9FB5286DD1}" srcId="{583B329D-6872-43E0-92EB-71C0F20EABDB}" destId="{4607DEB8-1991-41EC-8851-83D873F61CBB}" srcOrd="0" destOrd="0" parTransId="{2D199090-F6D1-4013-89E0-4AD59B6FD6CA}" sibTransId="{58D77DF5-5241-4F1D-A14A-267AF3DF8040}"/>
    <dgm:cxn modelId="{0F1A101D-FB11-43AD-A0DD-39ADA23128AF}" srcId="{958151EC-EF47-4E42-8010-61656FEF99FF}" destId="{27D7EF1B-6212-4F4F-B7FA-6237FE569BBB}" srcOrd="3" destOrd="0" parTransId="{5C892CDC-CDC1-4A7A-B8DE-5BDA4490FBC1}" sibTransId="{BF3A388C-050E-493E-9DD5-6031A14215E0}"/>
    <dgm:cxn modelId="{EC67821F-1682-4381-AFC5-D8C194BAE419}" srcId="{958151EC-EF47-4E42-8010-61656FEF99FF}" destId="{FF644837-B714-498E-B2B5-3BCB07A75553}" srcOrd="1" destOrd="0" parTransId="{DF9204D6-34FD-4E7C-BFBC-BB5BCEF85E60}" sibTransId="{D3192D03-DAB5-489E-877B-DAD169C95B8D}"/>
    <dgm:cxn modelId="{19666422-29D9-42F1-A0BD-98FCD8AC3227}" type="presOf" srcId="{861C72F2-70C6-4E50-AE71-548F9F3D9E62}" destId="{B457EA1C-C4D2-4B6D-A7AA-E173A779E7CB}" srcOrd="0" destOrd="5" presId="urn:microsoft.com/office/officeart/2009/3/layout/IncreasingArrowsProcess"/>
    <dgm:cxn modelId="{8ECC9D2D-C013-4AE3-B686-5894317CE757}" srcId="{08827F6A-25B0-40C7-AC33-D2B73A4841B8}" destId="{C7E966D1-9D61-4A52-8490-81BDCB86E10A}" srcOrd="2" destOrd="0" parTransId="{3217CF44-BC76-453B-90EF-CDE181811E17}" sibTransId="{152923D8-CB62-45EB-8DB7-D710FB578F0B}"/>
    <dgm:cxn modelId="{88E39634-2867-401D-9589-74CCBB663888}" type="presOf" srcId="{FF644837-B714-498E-B2B5-3BCB07A75553}" destId="{3D004B72-4BB2-4729-9C1A-B6A4CE7D34D9}" srcOrd="0" destOrd="1" presId="urn:microsoft.com/office/officeart/2009/3/layout/IncreasingArrowsProcess"/>
    <dgm:cxn modelId="{0A4A5939-8683-4769-B216-3B6FEFC07FA7}" srcId="{C7E966D1-9D61-4A52-8490-81BDCB86E10A}" destId="{11929DB4-219F-458C-A8A4-9CBB82422494}" srcOrd="1" destOrd="0" parTransId="{E37B68B5-BED7-4004-8555-13575DA53647}" sibTransId="{1B5C3A15-A385-4E41-89E2-3E9FE5E00C2A}"/>
    <dgm:cxn modelId="{C110965C-4115-48A1-A6D7-19A158B8E617}" srcId="{C7E966D1-9D61-4A52-8490-81BDCB86E10A}" destId="{60E3A9E9-2158-4FBF-ABE3-E47195795F80}" srcOrd="8" destOrd="0" parTransId="{DBAA68B9-7D5C-4BF3-9B62-ADE41A06D553}" sibTransId="{B2EF8E28-6403-4766-A4ED-2E171A755C0C}"/>
    <dgm:cxn modelId="{227D365F-1599-4A62-969C-F1B1D300259F}" type="presOf" srcId="{F8C4C768-0BDC-4694-8422-E6C3CDC7D087}" destId="{BABBD1D2-6EA4-4600-8571-FDB186ABA58D}" srcOrd="0" destOrd="4" presId="urn:microsoft.com/office/officeart/2009/3/layout/IncreasingArrowsProcess"/>
    <dgm:cxn modelId="{6F0A2161-46F4-489F-8376-70A2225607F0}" type="presOf" srcId="{08827F6A-25B0-40C7-AC33-D2B73A4841B8}" destId="{920ED5BF-E1B1-443A-B64D-24F17280DDB4}" srcOrd="0" destOrd="0" presId="urn:microsoft.com/office/officeart/2009/3/layout/IncreasingArrowsProcess"/>
    <dgm:cxn modelId="{ABE18342-90F1-41E8-8E8D-0FCDA3155926}" srcId="{958151EC-EF47-4E42-8010-61656FEF99FF}" destId="{6B394451-3D12-49FF-92F2-620F47520404}" srcOrd="9" destOrd="0" parTransId="{B0217A57-A54D-4332-B6D7-6B431D3A292D}" sibTransId="{F8BC0BEC-ADA2-423E-9690-603182F779E5}"/>
    <dgm:cxn modelId="{F95E6266-435A-45BC-B585-7C5788C402EC}" type="presOf" srcId="{79951EBC-F8E9-4E7A-9216-29992DCFB0D3}" destId="{BABBD1D2-6EA4-4600-8571-FDB186ABA58D}" srcOrd="0" destOrd="6" presId="urn:microsoft.com/office/officeart/2009/3/layout/IncreasingArrowsProcess"/>
    <dgm:cxn modelId="{216D684B-1B7C-4971-974B-8399890B18E2}" type="presOf" srcId="{4607DEB8-1991-41EC-8851-83D873F61CBB}" destId="{B457EA1C-C4D2-4B6D-A7AA-E173A779E7CB}" srcOrd="0" destOrd="0" presId="urn:microsoft.com/office/officeart/2009/3/layout/IncreasingArrowsProcess"/>
    <dgm:cxn modelId="{7445C06B-07B4-44EF-ACA1-7DDD7FEF0801}" srcId="{C7E966D1-9D61-4A52-8490-81BDCB86E10A}" destId="{BA4EB725-F559-428B-B19B-69D6D9C82B4F}" srcOrd="0" destOrd="0" parTransId="{54B74EF7-6D8F-4B5C-BF3C-62E1E46E47FB}" sibTransId="{731CB0FA-CE9A-474E-922E-7A841FEA1E74}"/>
    <dgm:cxn modelId="{D780AE50-C38F-40AB-A2A1-C611293D8D14}" type="presOf" srcId="{958151EC-EF47-4E42-8010-61656FEF99FF}" destId="{AE5064AF-C7A0-4537-A114-281D24B75168}" srcOrd="0" destOrd="0" presId="urn:microsoft.com/office/officeart/2009/3/layout/IncreasingArrowsProcess"/>
    <dgm:cxn modelId="{BA180573-8264-42AA-BF6E-31C30C48C410}" srcId="{583B329D-6872-43E0-92EB-71C0F20EABDB}" destId="{24B2280A-2237-4805-B492-133924F49E87}" srcOrd="4" destOrd="0" parTransId="{A0366DE0-E8A9-4FD8-8BA8-03358403C093}" sibTransId="{FE674BEF-735B-43C4-85B3-DA733C7533F9}"/>
    <dgm:cxn modelId="{9B370475-9B38-4320-8DAD-A13D572FFDE4}" srcId="{958151EC-EF47-4E42-8010-61656FEF99FF}" destId="{B1B4B3F5-AB6A-4C5B-8937-B15DE0C2EF56}" srcOrd="2" destOrd="0" parTransId="{DD9D957F-72C8-4C44-8305-472062EC273A}" sibTransId="{44142E08-047E-4068-A747-C0A96F93B6BF}"/>
    <dgm:cxn modelId="{F05DE275-9D55-462B-8A4D-97B6CE8C3F28}" srcId="{C7E966D1-9D61-4A52-8490-81BDCB86E10A}" destId="{0E68EA40-CFF4-49E6-B16B-B404A3EC5474}" srcOrd="9" destOrd="0" parTransId="{195AE3A9-F4D5-43A5-8A55-1B2C63ED7654}" sibTransId="{17245D5F-E84D-4B6E-AD28-112070D92BD1}"/>
    <dgm:cxn modelId="{E7C7E675-B308-4F35-845F-5A570EB536F2}" type="presOf" srcId="{C33FAD4F-D69F-42DD-A7C3-AB3A6827D7DF}" destId="{B457EA1C-C4D2-4B6D-A7AA-E173A779E7CB}" srcOrd="0" destOrd="2" presId="urn:microsoft.com/office/officeart/2009/3/layout/IncreasingArrowsProcess"/>
    <dgm:cxn modelId="{F4143657-3ACD-43E8-9BCF-0FFA7F730F79}" type="presOf" srcId="{60E3A9E9-2158-4FBF-ABE3-E47195795F80}" destId="{BABBD1D2-6EA4-4600-8571-FDB186ABA58D}" srcOrd="0" destOrd="8" presId="urn:microsoft.com/office/officeart/2009/3/layout/IncreasingArrowsProcess"/>
    <dgm:cxn modelId="{130ED57A-EF2E-4F14-A217-8F7059028E92}" srcId="{C7E966D1-9D61-4A52-8490-81BDCB86E10A}" destId="{A02E4F6C-02E6-4968-A8B4-47E3CCA30883}" srcOrd="7" destOrd="0" parTransId="{E053EDB1-07EC-4C8A-A1A3-86AFCB58A14C}" sibTransId="{3D590181-11B1-48B5-9F6A-F3F3ECC5E784}"/>
    <dgm:cxn modelId="{51E9C07B-F50A-47E2-9E24-279A4C496A5C}" srcId="{583B329D-6872-43E0-92EB-71C0F20EABDB}" destId="{5F630CFD-8CC0-47E2-8347-B77E7216E4E0}" srcOrd="9" destOrd="0" parTransId="{DEFC348A-E8C9-4B37-8657-9D8B4C97EB9E}" sibTransId="{BF41F69D-6BBC-47B7-8B47-2E6FCE7C3F0D}"/>
    <dgm:cxn modelId="{C1D23D7D-BD86-4817-BBFC-0803EB5AB737}" type="presOf" srcId="{6B394451-3D12-49FF-92F2-620F47520404}" destId="{3D004B72-4BB2-4729-9C1A-B6A4CE7D34D9}" srcOrd="0" destOrd="9" presId="urn:microsoft.com/office/officeart/2009/3/layout/IncreasingArrowsProcess"/>
    <dgm:cxn modelId="{0F4A417E-FCD9-4EB2-AAC1-D18798CD467B}" srcId="{583B329D-6872-43E0-92EB-71C0F20EABDB}" destId="{BC7E33B4-B571-4141-803A-840C178C63E9}" srcOrd="8" destOrd="0" parTransId="{A9ED6E60-E17B-43D8-8D1E-EAFBF30F7ED6}" sibTransId="{A1E682AB-C157-4B1F-850C-1CBC004581A2}"/>
    <dgm:cxn modelId="{403EC085-E105-4BDB-A465-650119697E5F}" srcId="{08827F6A-25B0-40C7-AC33-D2B73A4841B8}" destId="{958151EC-EF47-4E42-8010-61656FEF99FF}" srcOrd="1" destOrd="0" parTransId="{EA59FE74-2BFF-4A26-9170-B94B61E97EB5}" sibTransId="{8D79E237-C1AB-40C3-87D7-7EA5C84AD25D}"/>
    <dgm:cxn modelId="{93912D88-7673-4342-81AC-79CC1FBAB891}" type="presOf" srcId="{0E68EA40-CFF4-49E6-B16B-B404A3EC5474}" destId="{BABBD1D2-6EA4-4600-8571-FDB186ABA58D}" srcOrd="0" destOrd="9" presId="urn:microsoft.com/office/officeart/2009/3/layout/IncreasingArrowsProcess"/>
    <dgm:cxn modelId="{C946C28B-7503-4E72-A3E0-E85540017390}" srcId="{583B329D-6872-43E0-92EB-71C0F20EABDB}" destId="{C33FAD4F-D69F-42DD-A7C3-AB3A6827D7DF}" srcOrd="2" destOrd="0" parTransId="{81E98E9B-F06C-46F7-AA24-62B0969A4EFD}" sibTransId="{F1380119-FC99-4455-B38F-9B40BB18347F}"/>
    <dgm:cxn modelId="{FABB1192-111D-4EB1-AC83-5D9AEAF86231}" type="presOf" srcId="{11929DB4-219F-458C-A8A4-9CBB82422494}" destId="{BABBD1D2-6EA4-4600-8571-FDB186ABA58D}" srcOrd="0" destOrd="1" presId="urn:microsoft.com/office/officeart/2009/3/layout/IncreasingArrowsProcess"/>
    <dgm:cxn modelId="{70618993-BFE7-4C1C-AA06-B454CF92FC56}" type="presOf" srcId="{5748FEEC-396F-4CEE-8971-3D435BDCF1D4}" destId="{B457EA1C-C4D2-4B6D-A7AA-E173A779E7CB}" srcOrd="0" destOrd="1" presId="urn:microsoft.com/office/officeart/2009/3/layout/IncreasingArrowsProcess"/>
    <dgm:cxn modelId="{B5A75894-44F8-4658-9A98-591DFFEDFDEF}" srcId="{C7E966D1-9D61-4A52-8490-81BDCB86E10A}" destId="{79951EBC-F8E9-4E7A-9216-29992DCFB0D3}" srcOrd="6" destOrd="0" parTransId="{4A17BB59-7F55-45C5-B785-8EBFEA0D1138}" sibTransId="{6E90038E-64A5-49FD-98AA-3F9562ECC080}"/>
    <dgm:cxn modelId="{26A9EC94-1FA3-4D77-B3D1-C7B4F9741872}" srcId="{958151EC-EF47-4E42-8010-61656FEF99FF}" destId="{03D74EC7-8F03-4B07-9215-624E5C94B4B3}" srcOrd="0" destOrd="0" parTransId="{EE97DEA0-B58E-43F4-937E-C73982FE3E18}" sibTransId="{7491C93F-7B36-4705-A874-CE7626FB3668}"/>
    <dgm:cxn modelId="{9A77339C-1708-4B69-9F36-8840CD11EE2E}" type="presOf" srcId="{FCD9344D-A52D-4B3C-AA3C-2E472C327209}" destId="{3D004B72-4BB2-4729-9C1A-B6A4CE7D34D9}" srcOrd="0" destOrd="4" presId="urn:microsoft.com/office/officeart/2009/3/layout/IncreasingArrowsProcess"/>
    <dgm:cxn modelId="{8DDA9FA4-471E-417F-ACF8-5DC5C4C1E295}" type="presOf" srcId="{B9E53390-6A98-413C-B287-3FBE206C9AF1}" destId="{2D780D34-9D21-4F2D-BF6A-7EA9959485F0}" srcOrd="0" destOrd="0" presId="urn:microsoft.com/office/officeart/2009/3/layout/IncreasingArrowsProcess"/>
    <dgm:cxn modelId="{777C5EA5-5911-4B00-A67D-733A21D13A9A}" type="presOf" srcId="{583B329D-6872-43E0-92EB-71C0F20EABDB}" destId="{B5E12371-8CF6-4C23-9520-1A1C8927593F}" srcOrd="0" destOrd="0" presId="urn:microsoft.com/office/officeart/2009/3/layout/IncreasingArrowsProcess"/>
    <dgm:cxn modelId="{879696A5-849F-4E62-9B03-4B46A7E9FB00}" type="presOf" srcId="{BA4EB725-F559-428B-B19B-69D6D9C82B4F}" destId="{BABBD1D2-6EA4-4600-8571-FDB186ABA58D}" srcOrd="0" destOrd="0" presId="urn:microsoft.com/office/officeart/2009/3/layout/IncreasingArrowsProcess"/>
    <dgm:cxn modelId="{98D6B7A5-70DD-44F5-A178-5283D802DF11}" type="presOf" srcId="{5F630CFD-8CC0-47E2-8347-B77E7216E4E0}" destId="{B457EA1C-C4D2-4B6D-A7AA-E173A779E7CB}" srcOrd="0" destOrd="9" presId="urn:microsoft.com/office/officeart/2009/3/layout/IncreasingArrowsProcess"/>
    <dgm:cxn modelId="{8F4EE3AC-2830-4C38-8954-006167A29EE5}" type="presOf" srcId="{B1B4B3F5-AB6A-4C5B-8937-B15DE0C2EF56}" destId="{3D004B72-4BB2-4729-9C1A-B6A4CE7D34D9}" srcOrd="0" destOrd="2" presId="urn:microsoft.com/office/officeart/2009/3/layout/IncreasingArrowsProcess"/>
    <dgm:cxn modelId="{D95D49AF-4B87-4E69-95ED-E2EE716A9083}" srcId="{C7E966D1-9D61-4A52-8490-81BDCB86E10A}" destId="{9AF50054-E303-4099-BA21-BB02ABDD6760}" srcOrd="3" destOrd="0" parTransId="{1DD77819-7FCC-4C5D-85CD-0EE3649B8522}" sibTransId="{C963AE1C-B2AD-4E38-8423-98B8B401650A}"/>
    <dgm:cxn modelId="{724A45B1-B45E-49B2-93AB-581B3EF00585}" srcId="{08827F6A-25B0-40C7-AC33-D2B73A4841B8}" destId="{583B329D-6872-43E0-92EB-71C0F20EABDB}" srcOrd="0" destOrd="0" parTransId="{6A53D68A-A418-4E40-9D1C-5CC9D55752B5}" sibTransId="{854126E9-CE85-49CA-8E03-0678E02D4208}"/>
    <dgm:cxn modelId="{8B79B9BC-2314-44F9-A0BB-6CA0D99D024B}" type="presOf" srcId="{C7E966D1-9D61-4A52-8490-81BDCB86E10A}" destId="{B729543B-2BFB-4814-916D-2CD48D9E717E}" srcOrd="0" destOrd="0" presId="urn:microsoft.com/office/officeart/2009/3/layout/IncreasingArrowsProcess"/>
    <dgm:cxn modelId="{0B0326BF-5BEF-4A8C-B1F8-7257D0856774}" type="presOf" srcId="{03D74EC7-8F03-4B07-9215-624E5C94B4B3}" destId="{3D004B72-4BB2-4729-9C1A-B6A4CE7D34D9}" srcOrd="0" destOrd="0" presId="urn:microsoft.com/office/officeart/2009/3/layout/IncreasingArrowsProcess"/>
    <dgm:cxn modelId="{494EC2C0-3196-4706-91AC-C41AC4D2F2C1}" type="presOf" srcId="{3D3BA2E3-9B82-4775-BF04-CBDF5FE39D51}" destId="{3D004B72-4BB2-4729-9C1A-B6A4CE7D34D9}" srcOrd="0" destOrd="7" presId="urn:microsoft.com/office/officeart/2009/3/layout/IncreasingArrowsProcess"/>
    <dgm:cxn modelId="{AACEDBC0-8A34-4162-97A6-4A286A0884C4}" type="presOf" srcId="{A02E4F6C-02E6-4968-A8B4-47E3CCA30883}" destId="{BABBD1D2-6EA4-4600-8571-FDB186ABA58D}" srcOrd="0" destOrd="7" presId="urn:microsoft.com/office/officeart/2009/3/layout/IncreasingArrowsProcess"/>
    <dgm:cxn modelId="{6C2F0FC5-7969-4EC0-804F-358F4A223B9D}" type="presOf" srcId="{CA338536-247B-43AC-B285-7B315596366A}" destId="{B457EA1C-C4D2-4B6D-A7AA-E173A779E7CB}" srcOrd="0" destOrd="3" presId="urn:microsoft.com/office/officeart/2009/3/layout/IncreasingArrowsProcess"/>
    <dgm:cxn modelId="{E39653C7-55C4-41F0-A596-D79DFCAA2EB9}" srcId="{583B329D-6872-43E0-92EB-71C0F20EABDB}" destId="{8A46BA01-D989-4E0F-A279-765351249968}" srcOrd="7" destOrd="0" parTransId="{E8CC6122-5389-4BE1-894F-08EB1D99FDCE}" sibTransId="{8275654D-B6B3-436F-8444-EC1B827B5C6B}"/>
    <dgm:cxn modelId="{510DB7C8-270A-4BB2-9100-03C872F2944D}" type="presOf" srcId="{CAE9C7C3-33FF-4AF9-A461-1C2B937390F4}" destId="{BABBD1D2-6EA4-4600-8571-FDB186ABA58D}" srcOrd="0" destOrd="2" presId="urn:microsoft.com/office/officeart/2009/3/layout/IncreasingArrowsProcess"/>
    <dgm:cxn modelId="{34F3C0C8-B110-4FEE-9DA3-A1468F37F85A}" srcId="{583B329D-6872-43E0-92EB-71C0F20EABDB}" destId="{5748FEEC-396F-4CEE-8971-3D435BDCF1D4}" srcOrd="1" destOrd="0" parTransId="{83B0378F-3518-46E5-980E-89D192C2AD4F}" sibTransId="{AABF1E9C-3D70-4677-953A-D0E320BB53E8}"/>
    <dgm:cxn modelId="{2C833CD4-CA63-486D-A404-5A43602A9039}" srcId="{958151EC-EF47-4E42-8010-61656FEF99FF}" destId="{FCD9344D-A52D-4B3C-AA3C-2E472C327209}" srcOrd="4" destOrd="0" parTransId="{4CAB2D7A-C397-432B-990F-A1FE2FD4620D}" sibTransId="{6DCEA910-E55A-4F7E-B1E6-A3164239BA33}"/>
    <dgm:cxn modelId="{CFBFCAD4-BC2A-4291-AABA-36CD2A3B988B}" srcId="{958151EC-EF47-4E42-8010-61656FEF99FF}" destId="{EEE6116A-C989-46A8-B3C7-D71C4C6EB310}" srcOrd="6" destOrd="0" parTransId="{6793215B-9A94-4A5D-B159-7684F8AF960E}" sibTransId="{75821F1D-1173-41C3-8EE5-39F2F1CF425E}"/>
    <dgm:cxn modelId="{7AEADAD5-B5BB-495C-9EFE-949057506C8E}" type="presOf" srcId="{B49099DD-08B6-4684-ABC3-64C71FB4A8CA}" destId="{3D004B72-4BB2-4729-9C1A-B6A4CE7D34D9}" srcOrd="0" destOrd="8" presId="urn:microsoft.com/office/officeart/2009/3/layout/IncreasingArrowsProcess"/>
    <dgm:cxn modelId="{0DF3B3D7-A4DB-42A9-85A9-B96FB48B64EB}" srcId="{583B329D-6872-43E0-92EB-71C0F20EABDB}" destId="{861C72F2-70C6-4E50-AE71-548F9F3D9E62}" srcOrd="5" destOrd="0" parTransId="{87A5C353-BD59-4A17-95BD-6C1C31F5277F}" sibTransId="{D81FD353-3841-4800-A9E5-78572C6F1038}"/>
    <dgm:cxn modelId="{A1BC6FDB-1935-44F9-9071-617B7F1D2F0F}" type="presOf" srcId="{E2624B38-264C-4EF4-9D9D-FBDF57C84C2E}" destId="{3D004B72-4BB2-4729-9C1A-B6A4CE7D34D9}" srcOrd="0" destOrd="5" presId="urn:microsoft.com/office/officeart/2009/3/layout/IncreasingArrowsProcess"/>
    <dgm:cxn modelId="{6EBFE9DB-33EF-43DA-8311-AFD18CD4F5BD}" srcId="{583B329D-6872-43E0-92EB-71C0F20EABDB}" destId="{C889939B-15E2-40C6-AD4A-2D73B7A41BDA}" srcOrd="6" destOrd="0" parTransId="{C0F2F8EB-F5D3-499F-AF2F-8C6CF5DC8670}" sibTransId="{583A1D10-B96C-46FE-813F-C7FB2ECA9E3E}"/>
    <dgm:cxn modelId="{79EC05DE-6BAF-4097-BAC5-6DD054C83C8D}" type="presOf" srcId="{8A46BA01-D989-4E0F-A279-765351249968}" destId="{B457EA1C-C4D2-4B6D-A7AA-E173A779E7CB}" srcOrd="0" destOrd="7" presId="urn:microsoft.com/office/officeart/2009/3/layout/IncreasingArrowsProcess"/>
    <dgm:cxn modelId="{1C080BE2-B403-4BB4-92E7-1EE911B15E98}" srcId="{C7E966D1-9D61-4A52-8490-81BDCB86E10A}" destId="{6B82DC45-2627-4491-A890-62148CAC1CD1}" srcOrd="5" destOrd="0" parTransId="{9775CE49-4716-41D7-9EDD-C5770A5EC68F}" sibTransId="{9DB71C1B-5745-4CD4-BD71-8DDEFAE686B6}"/>
    <dgm:cxn modelId="{F47718E7-A8C3-41B6-9077-AC60912483A7}" type="presOf" srcId="{9AF50054-E303-4099-BA21-BB02ABDD6760}" destId="{BABBD1D2-6EA4-4600-8571-FDB186ABA58D}" srcOrd="0" destOrd="3" presId="urn:microsoft.com/office/officeart/2009/3/layout/IncreasingArrowsProcess"/>
    <dgm:cxn modelId="{5FCFE0EA-3F1B-4655-AAF1-6280DA98C291}" type="presOf" srcId="{27D7EF1B-6212-4F4F-B7FA-6237FE569BBB}" destId="{3D004B72-4BB2-4729-9C1A-B6A4CE7D34D9}" srcOrd="0" destOrd="3" presId="urn:microsoft.com/office/officeart/2009/3/layout/IncreasingArrowsProcess"/>
    <dgm:cxn modelId="{287002EC-32DB-45F3-97E8-856422DB5D99}" srcId="{C7E966D1-9D61-4A52-8490-81BDCB86E10A}" destId="{F8C4C768-0BDC-4694-8422-E6C3CDC7D087}" srcOrd="4" destOrd="0" parTransId="{3386107E-77FF-4B15-8043-400CCECE329C}" sibTransId="{64D5C2C1-2DC2-49F1-ADBF-3F3221DE57FF}"/>
    <dgm:cxn modelId="{86B2E6EC-4E00-4679-9206-D66029D0F2BC}" type="presOf" srcId="{BC7E33B4-B571-4141-803A-840C178C63E9}" destId="{B457EA1C-C4D2-4B6D-A7AA-E173A779E7CB}" srcOrd="0" destOrd="8" presId="urn:microsoft.com/office/officeart/2009/3/layout/IncreasingArrowsProcess"/>
    <dgm:cxn modelId="{90A84DEE-C107-4E20-9122-ACAE536C97A8}" type="presOf" srcId="{EEE6116A-C989-46A8-B3C7-D71C4C6EB310}" destId="{3D004B72-4BB2-4729-9C1A-B6A4CE7D34D9}" srcOrd="0" destOrd="6" presId="urn:microsoft.com/office/officeart/2009/3/layout/IncreasingArrowsProcess"/>
    <dgm:cxn modelId="{45C471F4-6F17-4D8E-B935-C75A92241373}" srcId="{958151EC-EF47-4E42-8010-61656FEF99FF}" destId="{3D3BA2E3-9B82-4775-BF04-CBDF5FE39D51}" srcOrd="7" destOrd="0" parTransId="{E1730CD9-7E8C-4644-AF47-2AF1E8F19A16}" sibTransId="{1238EFCF-A376-48B9-B517-926DED926ACE}"/>
    <dgm:cxn modelId="{478A44F5-3C62-4329-B5B6-6C139DA7A300}" srcId="{C7E966D1-9D61-4A52-8490-81BDCB86E10A}" destId="{CAE9C7C3-33FF-4AF9-A461-1C2B937390F4}" srcOrd="2" destOrd="0" parTransId="{1162D694-1AD9-4250-9AF4-91AC70DA6460}" sibTransId="{2A289A98-36E8-490F-85C6-1A36EF683C8A}"/>
    <dgm:cxn modelId="{82D466F9-8665-4650-BAC0-4BCF1283EB20}" type="presOf" srcId="{C889939B-15E2-40C6-AD4A-2D73B7A41BDA}" destId="{B457EA1C-C4D2-4B6D-A7AA-E173A779E7CB}" srcOrd="0" destOrd="6" presId="urn:microsoft.com/office/officeart/2009/3/layout/IncreasingArrowsProcess"/>
    <dgm:cxn modelId="{B65BB8FA-AA4A-4DC9-8FCC-6BB9BE47BBDA}" type="presOf" srcId="{24B2280A-2237-4805-B492-133924F49E87}" destId="{B457EA1C-C4D2-4B6D-A7AA-E173A779E7CB}" srcOrd="0" destOrd="4" presId="urn:microsoft.com/office/officeart/2009/3/layout/IncreasingArrowsProcess"/>
    <dgm:cxn modelId="{F8645AFF-B6CF-4654-8E38-85D4DDE5F63B}" srcId="{958151EC-EF47-4E42-8010-61656FEF99FF}" destId="{E2624B38-264C-4EF4-9D9D-FBDF57C84C2E}" srcOrd="5" destOrd="0" parTransId="{EDB806F1-1A0A-46A4-8DEB-7CC690A14D45}" sibTransId="{9D1A5CE4-716D-4DC6-BC8E-77A813EC55DC}"/>
    <dgm:cxn modelId="{E048CF70-B158-4708-9ED0-C1ED9C42A213}" type="presParOf" srcId="{920ED5BF-E1B1-443A-B64D-24F17280DDB4}" destId="{B5E12371-8CF6-4C23-9520-1A1C8927593F}" srcOrd="0" destOrd="0" presId="urn:microsoft.com/office/officeart/2009/3/layout/IncreasingArrowsProcess"/>
    <dgm:cxn modelId="{3044821E-B8FF-4543-8CC2-D7FE779821F5}" type="presParOf" srcId="{920ED5BF-E1B1-443A-B64D-24F17280DDB4}" destId="{B457EA1C-C4D2-4B6D-A7AA-E173A779E7CB}" srcOrd="1" destOrd="0" presId="urn:microsoft.com/office/officeart/2009/3/layout/IncreasingArrowsProcess"/>
    <dgm:cxn modelId="{6107623F-0426-4321-B19D-0E47AAC8A346}" type="presParOf" srcId="{920ED5BF-E1B1-443A-B64D-24F17280DDB4}" destId="{AE5064AF-C7A0-4537-A114-281D24B75168}" srcOrd="2" destOrd="0" presId="urn:microsoft.com/office/officeart/2009/3/layout/IncreasingArrowsProcess"/>
    <dgm:cxn modelId="{51C9778F-9086-4770-9C07-5AF4C8FD25C9}" type="presParOf" srcId="{920ED5BF-E1B1-443A-B64D-24F17280DDB4}" destId="{3D004B72-4BB2-4729-9C1A-B6A4CE7D34D9}" srcOrd="3" destOrd="0" presId="urn:microsoft.com/office/officeart/2009/3/layout/IncreasingArrowsProcess"/>
    <dgm:cxn modelId="{3938EEBA-1D80-4155-99B4-F47298C4E3C9}" type="presParOf" srcId="{920ED5BF-E1B1-443A-B64D-24F17280DDB4}" destId="{B729543B-2BFB-4814-916D-2CD48D9E717E}" srcOrd="4" destOrd="0" presId="urn:microsoft.com/office/officeart/2009/3/layout/IncreasingArrowsProcess"/>
    <dgm:cxn modelId="{0C2110B3-93FF-48B2-8961-A5713AC7A30C}" type="presParOf" srcId="{920ED5BF-E1B1-443A-B64D-24F17280DDB4}" destId="{BABBD1D2-6EA4-4600-8571-FDB186ABA58D}" srcOrd="5" destOrd="0" presId="urn:microsoft.com/office/officeart/2009/3/layout/IncreasingArrowsProcess"/>
    <dgm:cxn modelId="{A6B76504-49E9-4582-81FF-8D826D00F1E8}" type="presParOf" srcId="{920ED5BF-E1B1-443A-B64D-24F17280DDB4}" destId="{2D780D34-9D21-4F2D-BF6A-7EA9959485F0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958235-11C7-42F9-AC8D-CFFFD0D82C3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89CB48A0-A432-4783-8C49-EA46A18DECD4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Pero a la vez consideran que hay conocimiento que se deben de hacer con mayor énfasis las cuales son las siguientes:</a:t>
          </a:r>
          <a:endParaRPr lang="es-NI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BE19D-06EF-4EAE-A18B-065C0E9BCFA0}" type="parTrans" cxnId="{233D3DA9-350E-4F33-89A6-F2F87A4ABFD7}">
      <dgm:prSet/>
      <dgm:spPr/>
      <dgm:t>
        <a:bodyPr/>
        <a:lstStyle/>
        <a:p>
          <a:endParaRPr lang="es-NI"/>
        </a:p>
      </dgm:t>
    </dgm:pt>
    <dgm:pt modelId="{4C248D82-02D1-484E-ADB1-6901885F2E8B}" type="sibTrans" cxnId="{233D3DA9-350E-4F33-89A6-F2F87A4ABFD7}">
      <dgm:prSet/>
      <dgm:spPr/>
      <dgm:t>
        <a:bodyPr/>
        <a:lstStyle/>
        <a:p>
          <a:endParaRPr lang="es-NI"/>
        </a:p>
      </dgm:t>
    </dgm:pt>
    <dgm:pt modelId="{D8D4FDFF-A8ED-4294-B411-8341637B3F8E}">
      <dgm:prSet phldrT="[Texto]" custT="1"/>
      <dgm:spPr/>
      <dgm:t>
        <a:bodyPr/>
        <a:lstStyle/>
        <a:p>
          <a:pPr algn="just"/>
          <a:r>
            <a:rPr lang="es-ES" sz="1400" b="1" dirty="0">
              <a:solidFill>
                <a:schemeClr val="bg1"/>
              </a:solidFill>
            </a:rPr>
            <a:t>1. </a:t>
          </a:r>
          <a:r>
            <a: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Responsabilidad, liderazgos, ética profesional y relaciones humanos.</a:t>
          </a:r>
        </a:p>
        <a:p>
          <a:pPr algn="just"/>
          <a:r>
            <a: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Capacidad de análisis, creatividad para elaboración de proyectos</a:t>
          </a:r>
        </a:p>
        <a:p>
          <a:pPr algn="just"/>
          <a:r>
            <a: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Contexto de la salud a nivel local, nacional e internacional principalmente del enfoque intercultural</a:t>
          </a:r>
        </a:p>
        <a:p>
          <a:pPr algn="just"/>
          <a:endParaRPr lang="es-NI" sz="1400" dirty="0"/>
        </a:p>
      </dgm:t>
    </dgm:pt>
    <dgm:pt modelId="{33CB549D-D7AC-4E2B-902D-B4C1D6227BEA}" type="parTrans" cxnId="{DAD65A79-7E78-4877-BE1E-3B8E010CEC3A}">
      <dgm:prSet/>
      <dgm:spPr/>
      <dgm:t>
        <a:bodyPr/>
        <a:lstStyle/>
        <a:p>
          <a:endParaRPr lang="es-NI"/>
        </a:p>
      </dgm:t>
    </dgm:pt>
    <dgm:pt modelId="{87EEFE5E-A2B2-4AFB-A760-AD5DA8D30E09}" type="sibTrans" cxnId="{DAD65A79-7E78-4877-BE1E-3B8E010CEC3A}">
      <dgm:prSet/>
      <dgm:spPr/>
      <dgm:t>
        <a:bodyPr/>
        <a:lstStyle/>
        <a:p>
          <a:endParaRPr lang="es-NI"/>
        </a:p>
      </dgm:t>
    </dgm:pt>
    <dgm:pt modelId="{30B30D0E-E5CB-4785-8777-46028A01CEB5}">
      <dgm:prSet phldrT="[Texto]"/>
      <dgm:spPr/>
      <dgm:t>
        <a:bodyPr/>
        <a:lstStyle/>
        <a:p>
          <a:pPr algn="just"/>
          <a:r>
            <a: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Habilidad para innovar, indagar y crear procesos enseñanza-aprendizaje.</a:t>
          </a:r>
        </a:p>
        <a:p>
          <a:pPr algn="just"/>
          <a:r>
            <a: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La autonomía de los pueblos</a:t>
          </a:r>
        </a:p>
        <a:p>
          <a:pPr algn="just"/>
          <a:r>
            <a: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 Brindar elementos de cirugía menor.</a:t>
          </a:r>
        </a:p>
        <a:p>
          <a:pPr algn="just"/>
          <a:r>
            <a: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Desarrollo rural, la relación con el productor.</a:t>
          </a:r>
        </a:p>
        <a:p>
          <a:pPr algn="ctr"/>
          <a:endParaRPr lang="es-ES" dirty="0"/>
        </a:p>
        <a:p>
          <a:pPr algn="ctr"/>
          <a:endParaRPr lang="es-NI" dirty="0"/>
        </a:p>
      </dgm:t>
    </dgm:pt>
    <dgm:pt modelId="{0D4D07D4-D6ED-4E64-89B0-974812A309AA}" type="parTrans" cxnId="{4284CD37-39AC-46FE-BBFA-F2895DE4AE58}">
      <dgm:prSet/>
      <dgm:spPr/>
      <dgm:t>
        <a:bodyPr/>
        <a:lstStyle/>
        <a:p>
          <a:endParaRPr lang="es-NI"/>
        </a:p>
      </dgm:t>
    </dgm:pt>
    <dgm:pt modelId="{6E19C116-262C-47D2-AD87-A4909BD3ACC1}" type="sibTrans" cxnId="{4284CD37-39AC-46FE-BBFA-F2895DE4AE58}">
      <dgm:prSet/>
      <dgm:spPr/>
      <dgm:t>
        <a:bodyPr/>
        <a:lstStyle/>
        <a:p>
          <a:endParaRPr lang="es-NI"/>
        </a:p>
      </dgm:t>
    </dgm:pt>
    <dgm:pt modelId="{818DC195-B29C-4B70-A025-BD7DF06FDDA9}">
      <dgm:prSet phldrT="[Texto]" custT="1"/>
      <dgm:spPr/>
      <dgm:t>
        <a:bodyPr/>
        <a:lstStyle/>
        <a:p>
          <a:pPr algn="ctr"/>
          <a:endParaRPr lang="es-ES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7. La metodología para la enseñanza de inglés</a:t>
          </a:r>
        </a:p>
        <a:p>
          <a:pPr algn="just"/>
          <a:r>
            <a:rPr 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8. Estar activos y pendientes de los cambios referentes a la contabilidad </a:t>
          </a:r>
        </a:p>
        <a:p>
          <a:pPr algn="just"/>
          <a:r>
            <a:rPr 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9. Actualmente todo lo relacionado con las </a:t>
          </a:r>
          <a:r>
            <a:rPr lang="es-ES" sz="18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TICs</a:t>
          </a:r>
          <a:endParaRPr lang="es-ES" sz="1500" dirty="0"/>
        </a:p>
        <a:p>
          <a:pPr algn="ctr"/>
          <a:endParaRPr lang="es-ES" sz="1500" dirty="0"/>
        </a:p>
        <a:p>
          <a:pPr algn="ctr"/>
          <a:endParaRPr lang="es-ES" sz="1500" dirty="0"/>
        </a:p>
        <a:p>
          <a:pPr algn="ctr"/>
          <a:endParaRPr lang="es-NI" sz="1500" dirty="0"/>
        </a:p>
      </dgm:t>
    </dgm:pt>
    <dgm:pt modelId="{F3F5594A-A29E-40A4-BACC-40D7B8D2145C}" type="parTrans" cxnId="{2C62D91B-7806-4F4C-8153-F1203AA9ED2C}">
      <dgm:prSet/>
      <dgm:spPr/>
      <dgm:t>
        <a:bodyPr/>
        <a:lstStyle/>
        <a:p>
          <a:endParaRPr lang="es-NI"/>
        </a:p>
      </dgm:t>
    </dgm:pt>
    <dgm:pt modelId="{0B986646-BB03-4DC8-967D-2EA27DF57D27}" type="sibTrans" cxnId="{2C62D91B-7806-4F4C-8153-F1203AA9ED2C}">
      <dgm:prSet/>
      <dgm:spPr/>
      <dgm:t>
        <a:bodyPr/>
        <a:lstStyle/>
        <a:p>
          <a:endParaRPr lang="es-NI"/>
        </a:p>
      </dgm:t>
    </dgm:pt>
    <dgm:pt modelId="{DEF32AE9-E803-4CCE-90E1-52A67E0FA4A9}" type="pres">
      <dgm:prSet presAssocID="{9B958235-11C7-42F9-AC8D-CFFFD0D82C31}" presName="composite" presStyleCnt="0">
        <dgm:presLayoutVars>
          <dgm:chMax val="1"/>
          <dgm:dir/>
          <dgm:resizeHandles val="exact"/>
        </dgm:presLayoutVars>
      </dgm:prSet>
      <dgm:spPr/>
    </dgm:pt>
    <dgm:pt modelId="{DE782A1D-F7C2-486E-90A9-632DDE4CCEEE}" type="pres">
      <dgm:prSet presAssocID="{89CB48A0-A432-4783-8C49-EA46A18DECD4}" presName="roof" presStyleLbl="dkBgShp" presStyleIdx="0" presStyleCnt="2"/>
      <dgm:spPr/>
    </dgm:pt>
    <dgm:pt modelId="{9A47B991-3E81-4EBA-962A-7C3FB45FC138}" type="pres">
      <dgm:prSet presAssocID="{89CB48A0-A432-4783-8C49-EA46A18DECD4}" presName="pillars" presStyleCnt="0"/>
      <dgm:spPr/>
    </dgm:pt>
    <dgm:pt modelId="{32C3CBD4-250B-4DD2-A44A-B0219E76454E}" type="pres">
      <dgm:prSet presAssocID="{89CB48A0-A432-4783-8C49-EA46A18DECD4}" presName="pillar1" presStyleLbl="node1" presStyleIdx="0" presStyleCnt="3">
        <dgm:presLayoutVars>
          <dgm:bulletEnabled val="1"/>
        </dgm:presLayoutVars>
      </dgm:prSet>
      <dgm:spPr/>
    </dgm:pt>
    <dgm:pt modelId="{DD8235B8-4544-44EF-AFCF-E7A972AD252E}" type="pres">
      <dgm:prSet presAssocID="{30B30D0E-E5CB-4785-8777-46028A01CEB5}" presName="pillarX" presStyleLbl="node1" presStyleIdx="1" presStyleCnt="3">
        <dgm:presLayoutVars>
          <dgm:bulletEnabled val="1"/>
        </dgm:presLayoutVars>
      </dgm:prSet>
      <dgm:spPr/>
    </dgm:pt>
    <dgm:pt modelId="{7B1925DD-FD70-4F4F-ADE7-C9A1CF50F8CB}" type="pres">
      <dgm:prSet presAssocID="{818DC195-B29C-4B70-A025-BD7DF06FDDA9}" presName="pillarX" presStyleLbl="node1" presStyleIdx="2" presStyleCnt="3">
        <dgm:presLayoutVars>
          <dgm:bulletEnabled val="1"/>
        </dgm:presLayoutVars>
      </dgm:prSet>
      <dgm:spPr/>
    </dgm:pt>
    <dgm:pt modelId="{EDD9C345-67F5-4E46-82B7-808D39C0DA60}" type="pres">
      <dgm:prSet presAssocID="{89CB48A0-A432-4783-8C49-EA46A18DECD4}" presName="base" presStyleLbl="dkBgShp" presStyleIdx="1" presStyleCnt="2"/>
      <dgm:spPr/>
    </dgm:pt>
  </dgm:ptLst>
  <dgm:cxnLst>
    <dgm:cxn modelId="{2C62D91B-7806-4F4C-8153-F1203AA9ED2C}" srcId="{89CB48A0-A432-4783-8C49-EA46A18DECD4}" destId="{818DC195-B29C-4B70-A025-BD7DF06FDDA9}" srcOrd="2" destOrd="0" parTransId="{F3F5594A-A29E-40A4-BACC-40D7B8D2145C}" sibTransId="{0B986646-BB03-4DC8-967D-2EA27DF57D27}"/>
    <dgm:cxn modelId="{2D302E34-AF6F-4F99-9EF2-D2C0972BDAD2}" type="presOf" srcId="{D8D4FDFF-A8ED-4294-B411-8341637B3F8E}" destId="{32C3CBD4-250B-4DD2-A44A-B0219E76454E}" srcOrd="0" destOrd="0" presId="urn:microsoft.com/office/officeart/2005/8/layout/hList3"/>
    <dgm:cxn modelId="{4284CD37-39AC-46FE-BBFA-F2895DE4AE58}" srcId="{89CB48A0-A432-4783-8C49-EA46A18DECD4}" destId="{30B30D0E-E5CB-4785-8777-46028A01CEB5}" srcOrd="1" destOrd="0" parTransId="{0D4D07D4-D6ED-4E64-89B0-974812A309AA}" sibTransId="{6E19C116-262C-47D2-AD87-A4909BD3ACC1}"/>
    <dgm:cxn modelId="{2B9FED3C-BF5A-4B12-9507-90261991A30C}" type="presOf" srcId="{30B30D0E-E5CB-4785-8777-46028A01CEB5}" destId="{DD8235B8-4544-44EF-AFCF-E7A972AD252E}" srcOrd="0" destOrd="0" presId="urn:microsoft.com/office/officeart/2005/8/layout/hList3"/>
    <dgm:cxn modelId="{DAD65A79-7E78-4877-BE1E-3B8E010CEC3A}" srcId="{89CB48A0-A432-4783-8C49-EA46A18DECD4}" destId="{D8D4FDFF-A8ED-4294-B411-8341637B3F8E}" srcOrd="0" destOrd="0" parTransId="{33CB549D-D7AC-4E2B-902D-B4C1D6227BEA}" sibTransId="{87EEFE5E-A2B2-4AFB-A760-AD5DA8D30E09}"/>
    <dgm:cxn modelId="{E024407D-7737-402C-AB79-D5788B666678}" type="presOf" srcId="{9B958235-11C7-42F9-AC8D-CFFFD0D82C31}" destId="{DEF32AE9-E803-4CCE-90E1-52A67E0FA4A9}" srcOrd="0" destOrd="0" presId="urn:microsoft.com/office/officeart/2005/8/layout/hList3"/>
    <dgm:cxn modelId="{233D3DA9-350E-4F33-89A6-F2F87A4ABFD7}" srcId="{9B958235-11C7-42F9-AC8D-CFFFD0D82C31}" destId="{89CB48A0-A432-4783-8C49-EA46A18DECD4}" srcOrd="0" destOrd="0" parTransId="{703BE19D-06EF-4EAE-A18B-065C0E9BCFA0}" sibTransId="{4C248D82-02D1-484E-ADB1-6901885F2E8B}"/>
    <dgm:cxn modelId="{2F301FC8-B4A1-4794-A48F-435C13375DA1}" type="presOf" srcId="{89CB48A0-A432-4783-8C49-EA46A18DECD4}" destId="{DE782A1D-F7C2-486E-90A9-632DDE4CCEEE}" srcOrd="0" destOrd="0" presId="urn:microsoft.com/office/officeart/2005/8/layout/hList3"/>
    <dgm:cxn modelId="{96142EEE-AE04-4846-8BBF-E27B3F3770EA}" type="presOf" srcId="{818DC195-B29C-4B70-A025-BD7DF06FDDA9}" destId="{7B1925DD-FD70-4F4F-ADE7-C9A1CF50F8CB}" srcOrd="0" destOrd="0" presId="urn:microsoft.com/office/officeart/2005/8/layout/hList3"/>
    <dgm:cxn modelId="{52DB64CB-27C7-41AD-9180-173CEE51308F}" type="presParOf" srcId="{DEF32AE9-E803-4CCE-90E1-52A67E0FA4A9}" destId="{DE782A1D-F7C2-486E-90A9-632DDE4CCEEE}" srcOrd="0" destOrd="0" presId="urn:microsoft.com/office/officeart/2005/8/layout/hList3"/>
    <dgm:cxn modelId="{3E054F5E-A508-4BD3-8BB3-D9F35F274783}" type="presParOf" srcId="{DEF32AE9-E803-4CCE-90E1-52A67E0FA4A9}" destId="{9A47B991-3E81-4EBA-962A-7C3FB45FC138}" srcOrd="1" destOrd="0" presId="urn:microsoft.com/office/officeart/2005/8/layout/hList3"/>
    <dgm:cxn modelId="{200FE5B3-E41A-4097-B526-F1EE96B8E873}" type="presParOf" srcId="{9A47B991-3E81-4EBA-962A-7C3FB45FC138}" destId="{32C3CBD4-250B-4DD2-A44A-B0219E76454E}" srcOrd="0" destOrd="0" presId="urn:microsoft.com/office/officeart/2005/8/layout/hList3"/>
    <dgm:cxn modelId="{7BCB0E27-EC3C-41DD-8B5F-ADE5CDC7BF7F}" type="presParOf" srcId="{9A47B991-3E81-4EBA-962A-7C3FB45FC138}" destId="{DD8235B8-4544-44EF-AFCF-E7A972AD252E}" srcOrd="1" destOrd="0" presId="urn:microsoft.com/office/officeart/2005/8/layout/hList3"/>
    <dgm:cxn modelId="{5089CAC5-F1BF-4570-897F-8232EC345A61}" type="presParOf" srcId="{9A47B991-3E81-4EBA-962A-7C3FB45FC138}" destId="{7B1925DD-FD70-4F4F-ADE7-C9A1CF50F8CB}" srcOrd="2" destOrd="0" presId="urn:microsoft.com/office/officeart/2005/8/layout/hList3"/>
    <dgm:cxn modelId="{F85BA65D-7647-47AE-9CFB-DCFA988225D6}" type="presParOf" srcId="{DEF32AE9-E803-4CCE-90E1-52A67E0FA4A9}" destId="{EDD9C345-67F5-4E46-82B7-808D39C0DA6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827F6A-25B0-40C7-AC33-D2B73A4841B8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583B329D-6872-43E0-92EB-71C0F20EABDB}">
      <dgm:prSet phldrT="[Texto]"/>
      <dgm:spPr/>
      <dgm:t>
        <a:bodyPr/>
        <a:lstStyle/>
        <a:p>
          <a:r>
            <a:rPr lang="es-NI" b="1"/>
            <a:t>Administración </a:t>
          </a:r>
          <a:endParaRPr lang="es-NI" b="1" dirty="0"/>
        </a:p>
      </dgm:t>
    </dgm:pt>
    <dgm:pt modelId="{6A53D68A-A418-4E40-9D1C-5CC9D55752B5}" type="parTrans" cxnId="{724A45B1-B45E-49B2-93AB-581B3EF00585}">
      <dgm:prSet/>
      <dgm:spPr/>
      <dgm:t>
        <a:bodyPr/>
        <a:lstStyle/>
        <a:p>
          <a:endParaRPr lang="es-NI"/>
        </a:p>
      </dgm:t>
    </dgm:pt>
    <dgm:pt modelId="{854126E9-CE85-49CA-8E03-0678E02D4208}" type="sibTrans" cxnId="{724A45B1-B45E-49B2-93AB-581B3EF00585}">
      <dgm:prSet/>
      <dgm:spPr/>
      <dgm:t>
        <a:bodyPr/>
        <a:lstStyle/>
        <a:p>
          <a:endParaRPr lang="es-NI"/>
        </a:p>
      </dgm:t>
    </dgm:pt>
    <dgm:pt modelId="{4607DEB8-1991-41EC-8851-83D873F61CBB}">
      <dgm:prSet phldrT="[Texto]" custT="1"/>
      <dgm:spPr/>
      <dgm:t>
        <a:bodyPr/>
        <a:lstStyle/>
        <a:p>
          <a:pPr algn="just"/>
          <a:r>
            <a:rPr lang="es-ES" sz="1200"/>
            <a:t>1. </a:t>
          </a:r>
          <a:r>
            <a:rPr lang="es-ES" sz="1400" b="1">
              <a:latin typeface="Arial" panose="020B0604020202020204" pitchFamily="34" charset="0"/>
              <a:cs typeface="Arial" panose="020B0604020202020204" pitchFamily="34" charset="0"/>
            </a:rPr>
            <a:t>Administración de empresas</a:t>
          </a:r>
        </a:p>
        <a:p>
          <a:pPr algn="just"/>
          <a:r>
            <a:rPr lang="es-ES" sz="1400" b="1">
              <a:latin typeface="Arial" panose="020B0604020202020204" pitchFamily="34" charset="0"/>
              <a:cs typeface="Arial" panose="020B0604020202020204" pitchFamily="34" charset="0"/>
            </a:rPr>
            <a:t>2. Gerencia de proyectos</a:t>
          </a:r>
          <a:endParaRPr lang="es-NI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99090-F6D1-4013-89E0-4AD59B6FD6CA}" type="parTrans" cxnId="{A6C08618-FB75-4B8F-B0FE-CF9FB5286DD1}">
      <dgm:prSet/>
      <dgm:spPr/>
      <dgm:t>
        <a:bodyPr/>
        <a:lstStyle/>
        <a:p>
          <a:endParaRPr lang="es-NI"/>
        </a:p>
      </dgm:t>
    </dgm:pt>
    <dgm:pt modelId="{58D77DF5-5241-4F1D-A14A-267AF3DF8040}" type="sibTrans" cxnId="{A6C08618-FB75-4B8F-B0FE-CF9FB5286DD1}">
      <dgm:prSet/>
      <dgm:spPr/>
      <dgm:t>
        <a:bodyPr/>
        <a:lstStyle/>
        <a:p>
          <a:endParaRPr lang="es-NI"/>
        </a:p>
      </dgm:t>
    </dgm:pt>
    <dgm:pt modelId="{958151EC-EF47-4E42-8010-61656FEF99FF}">
      <dgm:prSet phldrT="[Texto]"/>
      <dgm:spPr/>
      <dgm:t>
        <a:bodyPr/>
        <a:lstStyle/>
        <a:p>
          <a:r>
            <a:rPr lang="es-NI" b="1"/>
            <a:t>Educación   </a:t>
          </a:r>
          <a:endParaRPr lang="es-NI" b="1" dirty="0"/>
        </a:p>
      </dgm:t>
    </dgm:pt>
    <dgm:pt modelId="{EA59FE74-2BFF-4A26-9170-B94B61E97EB5}" type="parTrans" cxnId="{403EC085-E105-4BDB-A465-650119697E5F}">
      <dgm:prSet/>
      <dgm:spPr/>
      <dgm:t>
        <a:bodyPr/>
        <a:lstStyle/>
        <a:p>
          <a:endParaRPr lang="es-NI"/>
        </a:p>
      </dgm:t>
    </dgm:pt>
    <dgm:pt modelId="{8D79E237-C1AB-40C3-87D7-7EA5C84AD25D}" type="sibTrans" cxnId="{403EC085-E105-4BDB-A465-650119697E5F}">
      <dgm:prSet/>
      <dgm:spPr/>
      <dgm:t>
        <a:bodyPr/>
        <a:lstStyle/>
        <a:p>
          <a:endParaRPr lang="es-NI"/>
        </a:p>
      </dgm:t>
    </dgm:pt>
    <dgm:pt modelId="{03D74EC7-8F03-4B07-9215-624E5C94B4B3}">
      <dgm:prSet phldrT="[Texto]" custT="1"/>
      <dgm:spPr/>
      <dgm:t>
        <a:bodyPr/>
        <a:lstStyle/>
        <a:p>
          <a:pPr algn="just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1. Docencia universitaria</a:t>
          </a:r>
        </a:p>
        <a:p>
          <a:pPr algn="just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2. Especialidad en el idioma ingles.</a:t>
          </a:r>
        </a:p>
        <a:p>
          <a:pPr algn="just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5. Gestión universitaria y currículo.</a:t>
          </a:r>
        </a:p>
        <a:p>
          <a:pPr algn="l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6. Matemática financiera o teoría de números.</a:t>
          </a:r>
          <a:endParaRPr lang="es-ES" sz="1400" dirty="0"/>
        </a:p>
        <a:p>
          <a:pPr algn="just"/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7DEA0-B58E-43F4-937E-C73982FE3E18}" type="parTrans" cxnId="{26A9EC94-1FA3-4D77-B3D1-C7B4F9741872}">
      <dgm:prSet/>
      <dgm:spPr/>
      <dgm:t>
        <a:bodyPr/>
        <a:lstStyle/>
        <a:p>
          <a:endParaRPr lang="es-NI"/>
        </a:p>
      </dgm:t>
    </dgm:pt>
    <dgm:pt modelId="{7491C93F-7B36-4705-A874-CE7626FB3668}" type="sibTrans" cxnId="{26A9EC94-1FA3-4D77-B3D1-C7B4F9741872}">
      <dgm:prSet/>
      <dgm:spPr/>
      <dgm:t>
        <a:bodyPr/>
        <a:lstStyle/>
        <a:p>
          <a:endParaRPr lang="es-NI"/>
        </a:p>
      </dgm:t>
    </dgm:pt>
    <dgm:pt modelId="{C7E966D1-9D61-4A52-8490-81BDCB86E10A}">
      <dgm:prSet phldrT="[Texto]"/>
      <dgm:spPr/>
      <dgm:t>
        <a:bodyPr/>
        <a:lstStyle/>
        <a:p>
          <a:r>
            <a:rPr lang="es-NI" b="1"/>
            <a:t>Recursos Naturales  </a:t>
          </a:r>
          <a:endParaRPr lang="es-NI" b="1" dirty="0"/>
        </a:p>
      </dgm:t>
    </dgm:pt>
    <dgm:pt modelId="{3217CF44-BC76-453B-90EF-CDE181811E17}" type="parTrans" cxnId="{8ECC9D2D-C013-4AE3-B686-5894317CE757}">
      <dgm:prSet/>
      <dgm:spPr/>
      <dgm:t>
        <a:bodyPr/>
        <a:lstStyle/>
        <a:p>
          <a:endParaRPr lang="es-NI"/>
        </a:p>
      </dgm:t>
    </dgm:pt>
    <dgm:pt modelId="{152923D8-CB62-45EB-8DB7-D710FB578F0B}" type="sibTrans" cxnId="{8ECC9D2D-C013-4AE3-B686-5894317CE757}">
      <dgm:prSet/>
      <dgm:spPr/>
      <dgm:t>
        <a:bodyPr/>
        <a:lstStyle/>
        <a:p>
          <a:endParaRPr lang="es-NI"/>
        </a:p>
      </dgm:t>
    </dgm:pt>
    <dgm:pt modelId="{BA4EB725-F559-428B-B19B-69D6D9C82B4F}">
      <dgm:prSet phldrT="[Texto]" custT="1"/>
      <dgm:spPr/>
      <dgm:t>
        <a:bodyPr/>
        <a:lstStyle/>
        <a:p>
          <a:r>
            <a:rPr lang="es-ES" sz="1400" b="1"/>
            <a:t>1. Agroecología</a:t>
          </a:r>
        </a:p>
        <a:p>
          <a:r>
            <a:rPr lang="es-ES" sz="1400" b="1"/>
            <a:t>2. Mejoramiento genético en granos básicos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74EF7-6D8F-4B5C-BF3C-62E1E46E47FB}" type="parTrans" cxnId="{7445C06B-07B4-44EF-ACA1-7DDD7FEF0801}">
      <dgm:prSet/>
      <dgm:spPr/>
      <dgm:t>
        <a:bodyPr/>
        <a:lstStyle/>
        <a:p>
          <a:endParaRPr lang="es-NI"/>
        </a:p>
      </dgm:t>
    </dgm:pt>
    <dgm:pt modelId="{731CB0FA-CE9A-474E-922E-7A841FEA1E74}" type="sibTrans" cxnId="{7445C06B-07B4-44EF-ACA1-7DDD7FEF0801}">
      <dgm:prSet/>
      <dgm:spPr/>
      <dgm:t>
        <a:bodyPr/>
        <a:lstStyle/>
        <a:p>
          <a:endParaRPr lang="es-NI"/>
        </a:p>
      </dgm:t>
    </dgm:pt>
    <dgm:pt modelId="{B9E53390-6A98-413C-B287-3FBE206C9AF1}">
      <dgm:prSet phldrT="[Texto]"/>
      <dgm:spPr/>
      <dgm:t>
        <a:bodyPr/>
        <a:lstStyle/>
        <a:p>
          <a:r>
            <a:rPr lang="es-NI" b="1"/>
            <a:t>Ciencias Social</a:t>
          </a:r>
          <a:endParaRPr lang="es-NI" b="1" dirty="0"/>
        </a:p>
      </dgm:t>
    </dgm:pt>
    <dgm:pt modelId="{B5B266F3-4DA0-4A11-A7E1-4DD9BFF90D20}" type="parTrans" cxnId="{8ACC2F16-F4C9-44C1-AC63-DD81511BF030}">
      <dgm:prSet/>
      <dgm:spPr/>
      <dgm:t>
        <a:bodyPr/>
        <a:lstStyle/>
        <a:p>
          <a:endParaRPr lang="es-NI"/>
        </a:p>
      </dgm:t>
    </dgm:pt>
    <dgm:pt modelId="{5729D3C3-76EF-4159-8EC1-DAE83D566340}" type="sibTrans" cxnId="{8ACC2F16-F4C9-44C1-AC63-DD81511BF030}">
      <dgm:prSet/>
      <dgm:spPr/>
      <dgm:t>
        <a:bodyPr/>
        <a:lstStyle/>
        <a:p>
          <a:endParaRPr lang="es-NI"/>
        </a:p>
      </dgm:t>
    </dgm:pt>
    <dgm:pt modelId="{72699B76-0888-49FD-911E-88C40547A875}">
      <dgm:prSet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3. Emprendedurismo</a:t>
          </a:r>
        </a:p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4. Estrategia de Marketing</a:t>
          </a:r>
        </a:p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5.Auditoria Administrativa</a:t>
          </a:r>
        </a:p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6. Configuración e instalación de redes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D77F2-1922-44F0-962C-8AD4C498A221}" type="parTrans" cxnId="{140F1EC1-971E-402E-8397-AFCAEC273567}">
      <dgm:prSet/>
      <dgm:spPr/>
      <dgm:t>
        <a:bodyPr/>
        <a:lstStyle/>
        <a:p>
          <a:endParaRPr lang="es-NI"/>
        </a:p>
      </dgm:t>
    </dgm:pt>
    <dgm:pt modelId="{81E4C2A6-CE39-4CE2-84EF-109B20E02418}" type="sibTrans" cxnId="{140F1EC1-971E-402E-8397-AFCAEC273567}">
      <dgm:prSet/>
      <dgm:spPr/>
      <dgm:t>
        <a:bodyPr/>
        <a:lstStyle/>
        <a:p>
          <a:endParaRPr lang="es-NI"/>
        </a:p>
      </dgm:t>
    </dgm:pt>
    <dgm:pt modelId="{3014F7C2-E85E-4478-9799-510DF80111C7}">
      <dgm:prSet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7. Contabilidad Publica</a:t>
          </a:r>
        </a:p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8. Economía</a:t>
          </a:r>
        </a:p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9. Gobernanza territorial</a:t>
          </a:r>
        </a:p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10. Informática, robótica</a:t>
          </a:r>
        </a:p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11. Formulación y Evaluación de proyectos</a:t>
          </a:r>
        </a:p>
        <a:p>
          <a:pPr algn="just"/>
          <a:endParaRPr lang="es-E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s-ES" sz="1200" dirty="0"/>
        </a:p>
        <a:p>
          <a:pPr algn="l"/>
          <a:endParaRPr lang="es-NI" sz="1200" dirty="0"/>
        </a:p>
      </dgm:t>
    </dgm:pt>
    <dgm:pt modelId="{C9C98BF5-9670-49EA-831F-EB487F13F55C}" type="parTrans" cxnId="{AD88C6B5-92D2-4800-95A5-9AD5FA8C3F47}">
      <dgm:prSet/>
      <dgm:spPr/>
      <dgm:t>
        <a:bodyPr/>
        <a:lstStyle/>
        <a:p>
          <a:endParaRPr lang="es-NI"/>
        </a:p>
      </dgm:t>
    </dgm:pt>
    <dgm:pt modelId="{A882FC77-F1A7-4D37-AB8E-E11D21223D5D}" type="sibTrans" cxnId="{AD88C6B5-92D2-4800-95A5-9AD5FA8C3F47}">
      <dgm:prSet/>
      <dgm:spPr/>
      <dgm:t>
        <a:bodyPr/>
        <a:lstStyle/>
        <a:p>
          <a:endParaRPr lang="es-NI"/>
        </a:p>
      </dgm:t>
    </dgm:pt>
    <dgm:pt modelId="{52EED5D1-42F9-45AE-B0C1-7586769D1260}">
      <dgm:prSet custT="1"/>
      <dgm:spPr/>
      <dgm:t>
        <a:bodyPr/>
        <a:lstStyle/>
        <a:p>
          <a:r>
            <a:rPr lang="es-ES" sz="1400" b="1"/>
            <a:t>3. Veterinaria</a:t>
          </a:r>
        </a:p>
        <a:p>
          <a:r>
            <a:rPr lang="es-ES" sz="1400" b="1"/>
            <a:t>4. Agrícola y pecuaria</a:t>
          </a:r>
          <a:endParaRPr lang="es-NI" sz="1400" b="1" dirty="0"/>
        </a:p>
      </dgm:t>
    </dgm:pt>
    <dgm:pt modelId="{DA3D72CC-E317-4E58-84AE-3778854BF5D0}" type="parTrans" cxnId="{5EB69CA1-6A6D-42D4-8998-47CE4FFC827E}">
      <dgm:prSet/>
      <dgm:spPr/>
      <dgm:t>
        <a:bodyPr/>
        <a:lstStyle/>
        <a:p>
          <a:endParaRPr lang="es-NI"/>
        </a:p>
      </dgm:t>
    </dgm:pt>
    <dgm:pt modelId="{88B0C425-2430-4EE5-95EB-E085945AA76A}" type="sibTrans" cxnId="{5EB69CA1-6A6D-42D4-8998-47CE4FFC827E}">
      <dgm:prSet/>
      <dgm:spPr/>
      <dgm:t>
        <a:bodyPr/>
        <a:lstStyle/>
        <a:p>
          <a:endParaRPr lang="es-NI"/>
        </a:p>
      </dgm:t>
    </dgm:pt>
    <dgm:pt modelId="{B9A7B0A2-4FA1-4458-AD53-16FAB3E1653A}">
      <dgm:prSet custT="1"/>
      <dgm:spPr/>
      <dgm:t>
        <a:bodyPr/>
        <a:lstStyle/>
        <a:p>
          <a:r>
            <a:rPr lang="es-ES" sz="1400" b="1"/>
            <a:t>5. Agro negocio</a:t>
          </a:r>
          <a:endParaRPr lang="es-NI" sz="1400" b="1" dirty="0"/>
        </a:p>
      </dgm:t>
    </dgm:pt>
    <dgm:pt modelId="{84201ECF-BF5D-429F-9D4D-7F049A843766}" type="parTrans" cxnId="{940677A8-C487-4312-9BCF-555965F93F98}">
      <dgm:prSet/>
      <dgm:spPr/>
      <dgm:t>
        <a:bodyPr/>
        <a:lstStyle/>
        <a:p>
          <a:endParaRPr lang="es-NI"/>
        </a:p>
      </dgm:t>
    </dgm:pt>
    <dgm:pt modelId="{2B5F93EE-1C33-40D6-8D30-14B71F12B722}" type="sibTrans" cxnId="{940677A8-C487-4312-9BCF-555965F93F98}">
      <dgm:prSet/>
      <dgm:spPr/>
      <dgm:t>
        <a:bodyPr/>
        <a:lstStyle/>
        <a:p>
          <a:endParaRPr lang="es-NI"/>
        </a:p>
      </dgm:t>
    </dgm:pt>
    <dgm:pt modelId="{6EF4AEA2-7194-4FB1-8F6F-6C54FAC73E1A}">
      <dgm:prSet custT="1"/>
      <dgm:spPr/>
      <dgm:t>
        <a:bodyPr/>
        <a:lstStyle/>
        <a:p>
          <a:r>
            <a:rPr lang="es-ES" sz="1400" b="1"/>
            <a:t>6. Cultivo invitro de tejidos vegetales</a:t>
          </a:r>
        </a:p>
        <a:p>
          <a:r>
            <a:rPr lang="es-ES" sz="1400" b="1"/>
            <a:t>7. Especialista en Nutrición</a:t>
          </a:r>
        </a:p>
        <a:p>
          <a:r>
            <a:rPr lang="es-ES" sz="1400" b="1"/>
            <a:t>8. Reproducción, Nutrición, Sanidad animal</a:t>
          </a:r>
        </a:p>
        <a:p>
          <a:endParaRPr lang="es-ES" sz="1200"/>
        </a:p>
        <a:p>
          <a:endParaRPr lang="es-ES" sz="1200"/>
        </a:p>
        <a:p>
          <a:endParaRPr lang="es-ES" sz="1200"/>
        </a:p>
        <a:p>
          <a:endParaRPr lang="es-NI" sz="1200" dirty="0"/>
        </a:p>
      </dgm:t>
    </dgm:pt>
    <dgm:pt modelId="{4E49563A-7131-49EE-B174-06309449B761}" type="parTrans" cxnId="{A866EDA3-994E-4F96-84DB-88F3F8C05258}">
      <dgm:prSet/>
      <dgm:spPr/>
      <dgm:t>
        <a:bodyPr/>
        <a:lstStyle/>
        <a:p>
          <a:endParaRPr lang="es-NI"/>
        </a:p>
      </dgm:t>
    </dgm:pt>
    <dgm:pt modelId="{80643B17-2160-4EEA-9F9B-1353A143B3C9}" type="sibTrans" cxnId="{A866EDA3-994E-4F96-84DB-88F3F8C05258}">
      <dgm:prSet/>
      <dgm:spPr/>
      <dgm:t>
        <a:bodyPr/>
        <a:lstStyle/>
        <a:p>
          <a:endParaRPr lang="es-NI"/>
        </a:p>
      </dgm:t>
    </dgm:pt>
    <dgm:pt modelId="{920ED5BF-E1B1-443A-B64D-24F17280DDB4}" type="pres">
      <dgm:prSet presAssocID="{08827F6A-25B0-40C7-AC33-D2B73A4841B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5E12371-8CF6-4C23-9520-1A1C8927593F}" type="pres">
      <dgm:prSet presAssocID="{583B329D-6872-43E0-92EB-71C0F20EABDB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B457EA1C-C4D2-4B6D-A7AA-E173A779E7CB}" type="pres">
      <dgm:prSet presAssocID="{583B329D-6872-43E0-92EB-71C0F20EABDB}" presName="childText1" presStyleLbl="solidAlignAcc1" presStyleIdx="0" presStyleCnt="3" custScaleY="130486" custLinFactNeighborX="-1064" custLinFactNeighborY="5921">
        <dgm:presLayoutVars>
          <dgm:chMax val="0"/>
          <dgm:chPref val="0"/>
          <dgm:bulletEnabled val="1"/>
        </dgm:presLayoutVars>
      </dgm:prSet>
      <dgm:spPr/>
    </dgm:pt>
    <dgm:pt modelId="{AE5064AF-C7A0-4537-A114-281D24B75168}" type="pres">
      <dgm:prSet presAssocID="{958151EC-EF47-4E42-8010-61656FEF99FF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3D004B72-4BB2-4729-9C1A-B6A4CE7D34D9}" type="pres">
      <dgm:prSet presAssocID="{958151EC-EF47-4E42-8010-61656FEF99FF}" presName="childText2" presStyleLbl="solidAlignAcc1" presStyleIdx="1" presStyleCnt="3" custScaleY="116369" custLinFactNeighborY="935">
        <dgm:presLayoutVars>
          <dgm:chMax val="0"/>
          <dgm:chPref val="0"/>
          <dgm:bulletEnabled val="1"/>
        </dgm:presLayoutVars>
      </dgm:prSet>
      <dgm:spPr/>
    </dgm:pt>
    <dgm:pt modelId="{B729543B-2BFB-4814-916D-2CD48D9E717E}" type="pres">
      <dgm:prSet presAssocID="{C7E966D1-9D61-4A52-8490-81BDCB86E10A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BABBD1D2-6EA4-4600-8571-FDB186ABA58D}" type="pres">
      <dgm:prSet presAssocID="{C7E966D1-9D61-4A52-8490-81BDCB86E10A}" presName="childText3" presStyleLbl="solidAlignAcc1" presStyleIdx="2" presStyleCnt="3" custScaleY="107670" custLinFactNeighborX="673" custLinFactNeighborY="590">
        <dgm:presLayoutVars>
          <dgm:chMax val="0"/>
          <dgm:chPref val="0"/>
          <dgm:bulletEnabled val="1"/>
        </dgm:presLayoutVars>
      </dgm:prSet>
      <dgm:spPr/>
    </dgm:pt>
    <dgm:pt modelId="{2D780D34-9D21-4F2D-BF6A-7EA9959485F0}" type="pres">
      <dgm:prSet presAssocID="{B9E53390-6A98-413C-B287-3FBE206C9AF1}" presName="parentText4" presStyleLbl="node1" presStyleIdx="3" presStyleCnt="4" custLinFactNeighborX="-398" custLinFactNeighborY="-3370">
        <dgm:presLayoutVars>
          <dgm:chMax/>
          <dgm:chPref val="3"/>
          <dgm:bulletEnabled val="1"/>
        </dgm:presLayoutVars>
      </dgm:prSet>
      <dgm:spPr/>
    </dgm:pt>
  </dgm:ptLst>
  <dgm:cxnLst>
    <dgm:cxn modelId="{8ACC2F16-F4C9-44C1-AC63-DD81511BF030}" srcId="{08827F6A-25B0-40C7-AC33-D2B73A4841B8}" destId="{B9E53390-6A98-413C-B287-3FBE206C9AF1}" srcOrd="3" destOrd="0" parTransId="{B5B266F3-4DA0-4A11-A7E1-4DD9BFF90D20}" sibTransId="{5729D3C3-76EF-4159-8EC1-DAE83D566340}"/>
    <dgm:cxn modelId="{D2E70F18-5B2B-4347-B822-CA854964836D}" type="presOf" srcId="{C7E966D1-9D61-4A52-8490-81BDCB86E10A}" destId="{B729543B-2BFB-4814-916D-2CD48D9E717E}" srcOrd="0" destOrd="0" presId="urn:microsoft.com/office/officeart/2009/3/layout/IncreasingArrowsProcess"/>
    <dgm:cxn modelId="{A6C08618-FB75-4B8F-B0FE-CF9FB5286DD1}" srcId="{583B329D-6872-43E0-92EB-71C0F20EABDB}" destId="{4607DEB8-1991-41EC-8851-83D873F61CBB}" srcOrd="0" destOrd="0" parTransId="{2D199090-F6D1-4013-89E0-4AD59B6FD6CA}" sibTransId="{58D77DF5-5241-4F1D-A14A-267AF3DF8040}"/>
    <dgm:cxn modelId="{EA4D7421-332D-4125-AE6F-5E7CAE5EB0D7}" type="presOf" srcId="{BA4EB725-F559-428B-B19B-69D6D9C82B4F}" destId="{BABBD1D2-6EA4-4600-8571-FDB186ABA58D}" srcOrd="0" destOrd="0" presId="urn:microsoft.com/office/officeart/2009/3/layout/IncreasingArrowsProcess"/>
    <dgm:cxn modelId="{8ECC9D2D-C013-4AE3-B686-5894317CE757}" srcId="{08827F6A-25B0-40C7-AC33-D2B73A4841B8}" destId="{C7E966D1-9D61-4A52-8490-81BDCB86E10A}" srcOrd="2" destOrd="0" parTransId="{3217CF44-BC76-453B-90EF-CDE181811E17}" sibTransId="{152923D8-CB62-45EB-8DB7-D710FB578F0B}"/>
    <dgm:cxn modelId="{82B1A735-1BED-4222-B8BB-90F335110D8D}" type="presOf" srcId="{03D74EC7-8F03-4B07-9215-624E5C94B4B3}" destId="{3D004B72-4BB2-4729-9C1A-B6A4CE7D34D9}" srcOrd="0" destOrd="0" presId="urn:microsoft.com/office/officeart/2009/3/layout/IncreasingArrowsProcess"/>
    <dgm:cxn modelId="{99B9445C-F0F2-4D03-BE25-ED1A2CC38F5F}" type="presOf" srcId="{08827F6A-25B0-40C7-AC33-D2B73A4841B8}" destId="{920ED5BF-E1B1-443A-B64D-24F17280DDB4}" srcOrd="0" destOrd="0" presId="urn:microsoft.com/office/officeart/2009/3/layout/IncreasingArrowsProcess"/>
    <dgm:cxn modelId="{5932C05C-E366-4FC2-AC81-45842A1A023E}" type="presOf" srcId="{B9E53390-6A98-413C-B287-3FBE206C9AF1}" destId="{2D780D34-9D21-4F2D-BF6A-7EA9959485F0}" srcOrd="0" destOrd="0" presId="urn:microsoft.com/office/officeart/2009/3/layout/IncreasingArrowsProcess"/>
    <dgm:cxn modelId="{7445C06B-07B4-44EF-ACA1-7DDD7FEF0801}" srcId="{C7E966D1-9D61-4A52-8490-81BDCB86E10A}" destId="{BA4EB725-F559-428B-B19B-69D6D9C82B4F}" srcOrd="0" destOrd="0" parTransId="{54B74EF7-6D8F-4B5C-BF3C-62E1E46E47FB}" sibTransId="{731CB0FA-CE9A-474E-922E-7A841FEA1E74}"/>
    <dgm:cxn modelId="{1CAF4752-7012-4B1D-9E5F-CB089E37C1FC}" type="presOf" srcId="{B9A7B0A2-4FA1-4458-AD53-16FAB3E1653A}" destId="{BABBD1D2-6EA4-4600-8571-FDB186ABA58D}" srcOrd="0" destOrd="2" presId="urn:microsoft.com/office/officeart/2009/3/layout/IncreasingArrowsProcess"/>
    <dgm:cxn modelId="{40731156-A615-4FC0-8455-A00E066A50A3}" type="presOf" srcId="{72699B76-0888-49FD-911E-88C40547A875}" destId="{B457EA1C-C4D2-4B6D-A7AA-E173A779E7CB}" srcOrd="0" destOrd="1" presId="urn:microsoft.com/office/officeart/2009/3/layout/IncreasingArrowsProcess"/>
    <dgm:cxn modelId="{B56D8858-2468-4628-B592-1D15E11307DD}" type="presOf" srcId="{4607DEB8-1991-41EC-8851-83D873F61CBB}" destId="{B457EA1C-C4D2-4B6D-A7AA-E173A779E7CB}" srcOrd="0" destOrd="0" presId="urn:microsoft.com/office/officeart/2009/3/layout/IncreasingArrowsProcess"/>
    <dgm:cxn modelId="{403EC085-E105-4BDB-A465-650119697E5F}" srcId="{08827F6A-25B0-40C7-AC33-D2B73A4841B8}" destId="{958151EC-EF47-4E42-8010-61656FEF99FF}" srcOrd="1" destOrd="0" parTransId="{EA59FE74-2BFF-4A26-9170-B94B61E97EB5}" sibTransId="{8D79E237-C1AB-40C3-87D7-7EA5C84AD25D}"/>
    <dgm:cxn modelId="{26A9EC94-1FA3-4D77-B3D1-C7B4F9741872}" srcId="{958151EC-EF47-4E42-8010-61656FEF99FF}" destId="{03D74EC7-8F03-4B07-9215-624E5C94B4B3}" srcOrd="0" destOrd="0" parTransId="{EE97DEA0-B58E-43F4-937E-C73982FE3E18}" sibTransId="{7491C93F-7B36-4705-A874-CE7626FB3668}"/>
    <dgm:cxn modelId="{5EB69CA1-6A6D-42D4-8998-47CE4FFC827E}" srcId="{C7E966D1-9D61-4A52-8490-81BDCB86E10A}" destId="{52EED5D1-42F9-45AE-B0C1-7586769D1260}" srcOrd="1" destOrd="0" parTransId="{DA3D72CC-E317-4E58-84AE-3778854BF5D0}" sibTransId="{88B0C425-2430-4EE5-95EB-E085945AA76A}"/>
    <dgm:cxn modelId="{A866EDA3-994E-4F96-84DB-88F3F8C05258}" srcId="{C7E966D1-9D61-4A52-8490-81BDCB86E10A}" destId="{6EF4AEA2-7194-4FB1-8F6F-6C54FAC73E1A}" srcOrd="3" destOrd="0" parTransId="{4E49563A-7131-49EE-B174-06309449B761}" sibTransId="{80643B17-2160-4EEA-9F9B-1353A143B3C9}"/>
    <dgm:cxn modelId="{940677A8-C487-4312-9BCF-555965F93F98}" srcId="{C7E966D1-9D61-4A52-8490-81BDCB86E10A}" destId="{B9A7B0A2-4FA1-4458-AD53-16FAB3E1653A}" srcOrd="2" destOrd="0" parTransId="{84201ECF-BF5D-429F-9D4D-7F049A843766}" sibTransId="{2B5F93EE-1C33-40D6-8D30-14B71F12B722}"/>
    <dgm:cxn modelId="{9405DAAC-BB9A-477A-BAD0-D825E922A5A2}" type="presOf" srcId="{6EF4AEA2-7194-4FB1-8F6F-6C54FAC73E1A}" destId="{BABBD1D2-6EA4-4600-8571-FDB186ABA58D}" srcOrd="0" destOrd="3" presId="urn:microsoft.com/office/officeart/2009/3/layout/IncreasingArrowsProcess"/>
    <dgm:cxn modelId="{724A45B1-B45E-49B2-93AB-581B3EF00585}" srcId="{08827F6A-25B0-40C7-AC33-D2B73A4841B8}" destId="{583B329D-6872-43E0-92EB-71C0F20EABDB}" srcOrd="0" destOrd="0" parTransId="{6A53D68A-A418-4E40-9D1C-5CC9D55752B5}" sibTransId="{854126E9-CE85-49CA-8E03-0678E02D4208}"/>
    <dgm:cxn modelId="{AD88C6B5-92D2-4800-95A5-9AD5FA8C3F47}" srcId="{583B329D-6872-43E0-92EB-71C0F20EABDB}" destId="{3014F7C2-E85E-4478-9799-510DF80111C7}" srcOrd="2" destOrd="0" parTransId="{C9C98BF5-9670-49EA-831F-EB487F13F55C}" sibTransId="{A882FC77-F1A7-4D37-AB8E-E11D21223D5D}"/>
    <dgm:cxn modelId="{92B5E4BA-F8B9-4115-A274-16E89E683965}" type="presOf" srcId="{52EED5D1-42F9-45AE-B0C1-7586769D1260}" destId="{BABBD1D2-6EA4-4600-8571-FDB186ABA58D}" srcOrd="0" destOrd="1" presId="urn:microsoft.com/office/officeart/2009/3/layout/IncreasingArrowsProcess"/>
    <dgm:cxn modelId="{BB10EEBE-310E-4B43-A12D-9BE7D90F0D6D}" type="presOf" srcId="{958151EC-EF47-4E42-8010-61656FEF99FF}" destId="{AE5064AF-C7A0-4537-A114-281D24B75168}" srcOrd="0" destOrd="0" presId="urn:microsoft.com/office/officeart/2009/3/layout/IncreasingArrowsProcess"/>
    <dgm:cxn modelId="{140F1EC1-971E-402E-8397-AFCAEC273567}" srcId="{583B329D-6872-43E0-92EB-71C0F20EABDB}" destId="{72699B76-0888-49FD-911E-88C40547A875}" srcOrd="1" destOrd="0" parTransId="{358D77F2-1922-44F0-962C-8AD4C498A221}" sibTransId="{81E4C2A6-CE39-4CE2-84EF-109B20E02418}"/>
    <dgm:cxn modelId="{AADFF0C1-CD83-4CFA-B304-B81795C3504B}" type="presOf" srcId="{3014F7C2-E85E-4478-9799-510DF80111C7}" destId="{B457EA1C-C4D2-4B6D-A7AA-E173A779E7CB}" srcOrd="0" destOrd="2" presId="urn:microsoft.com/office/officeart/2009/3/layout/IncreasingArrowsProcess"/>
    <dgm:cxn modelId="{027EF9C8-2F5E-44A0-86FC-42C1770688CA}" type="presOf" srcId="{583B329D-6872-43E0-92EB-71C0F20EABDB}" destId="{B5E12371-8CF6-4C23-9520-1A1C8927593F}" srcOrd="0" destOrd="0" presId="urn:microsoft.com/office/officeart/2009/3/layout/IncreasingArrowsProcess"/>
    <dgm:cxn modelId="{FC642B9E-D712-4E1C-9FEB-9B0650921A44}" type="presParOf" srcId="{920ED5BF-E1B1-443A-B64D-24F17280DDB4}" destId="{B5E12371-8CF6-4C23-9520-1A1C8927593F}" srcOrd="0" destOrd="0" presId="urn:microsoft.com/office/officeart/2009/3/layout/IncreasingArrowsProcess"/>
    <dgm:cxn modelId="{FD5E4154-0CA4-4233-8CE7-F3C455BFC65E}" type="presParOf" srcId="{920ED5BF-E1B1-443A-B64D-24F17280DDB4}" destId="{B457EA1C-C4D2-4B6D-A7AA-E173A779E7CB}" srcOrd="1" destOrd="0" presId="urn:microsoft.com/office/officeart/2009/3/layout/IncreasingArrowsProcess"/>
    <dgm:cxn modelId="{D98CF1DD-FC09-464C-B569-29E72D71F710}" type="presParOf" srcId="{920ED5BF-E1B1-443A-B64D-24F17280DDB4}" destId="{AE5064AF-C7A0-4537-A114-281D24B75168}" srcOrd="2" destOrd="0" presId="urn:microsoft.com/office/officeart/2009/3/layout/IncreasingArrowsProcess"/>
    <dgm:cxn modelId="{F1079194-8974-4B0F-A37D-D14ABD9BDC28}" type="presParOf" srcId="{920ED5BF-E1B1-443A-B64D-24F17280DDB4}" destId="{3D004B72-4BB2-4729-9C1A-B6A4CE7D34D9}" srcOrd="3" destOrd="0" presId="urn:microsoft.com/office/officeart/2009/3/layout/IncreasingArrowsProcess"/>
    <dgm:cxn modelId="{7EB86EC9-5AD4-4048-87C3-0F445285EA1C}" type="presParOf" srcId="{920ED5BF-E1B1-443A-B64D-24F17280DDB4}" destId="{B729543B-2BFB-4814-916D-2CD48D9E717E}" srcOrd="4" destOrd="0" presId="urn:microsoft.com/office/officeart/2009/3/layout/IncreasingArrowsProcess"/>
    <dgm:cxn modelId="{B836B7E9-1CB1-41EA-88EB-90FCC410532C}" type="presParOf" srcId="{920ED5BF-E1B1-443A-B64D-24F17280DDB4}" destId="{BABBD1D2-6EA4-4600-8571-FDB186ABA58D}" srcOrd="5" destOrd="0" presId="urn:microsoft.com/office/officeart/2009/3/layout/IncreasingArrowsProcess"/>
    <dgm:cxn modelId="{37BB0FAA-2E47-4908-BE8B-5B6ABB030DCA}" type="presParOf" srcId="{920ED5BF-E1B1-443A-B64D-24F17280DDB4}" destId="{2D780D34-9D21-4F2D-BF6A-7EA9959485F0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BA806-650C-439D-8A6F-CD44CEE2F36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18D23EAD-4760-4AE4-A2B1-E830F2ECEF08}">
      <dgm:prSet phldrT="[Texto]"/>
      <dgm:spPr/>
      <dgm:t>
        <a:bodyPr/>
        <a:lstStyle/>
        <a:p>
          <a:pPr algn="just"/>
          <a:r>
            <a: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ETAPA #1</a:t>
          </a:r>
        </a:p>
        <a:p>
          <a:pPr algn="l"/>
          <a:r>
            <a:rPr lang="es-ES" b="1" dirty="0">
              <a:solidFill>
                <a:schemeClr val="bg1"/>
              </a:solidFill>
            </a:rPr>
            <a:t>Aplicación y recolección de la encuesta en cada uno de los Recintos </a:t>
          </a:r>
          <a:endParaRPr lang="es-NI" b="1" dirty="0">
            <a:solidFill>
              <a:schemeClr val="bg1"/>
            </a:solidFill>
          </a:endParaRPr>
        </a:p>
      </dgm:t>
    </dgm:pt>
    <dgm:pt modelId="{55E7D8CD-72E8-4C9B-B49B-DB2EB67CDCFD}" type="parTrans" cxnId="{591C4A63-4044-4F5F-B0C0-00CFA7D9FCDC}">
      <dgm:prSet/>
      <dgm:spPr/>
      <dgm:t>
        <a:bodyPr/>
        <a:lstStyle/>
        <a:p>
          <a:endParaRPr lang="es-NI"/>
        </a:p>
      </dgm:t>
    </dgm:pt>
    <dgm:pt modelId="{2E783715-DD83-4451-8ADC-42023E39D27C}" type="sibTrans" cxnId="{591C4A63-4044-4F5F-B0C0-00CFA7D9FCDC}">
      <dgm:prSet/>
      <dgm:spPr/>
      <dgm:t>
        <a:bodyPr/>
        <a:lstStyle/>
        <a:p>
          <a:endParaRPr lang="es-NI"/>
        </a:p>
      </dgm:t>
    </dgm:pt>
    <dgm:pt modelId="{0C14BE39-78C4-4C72-BC80-8F2817AD13CE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ETAPA #2</a:t>
          </a:r>
          <a:r>
            <a:rPr lang="es-ES" b="1" dirty="0">
              <a:solidFill>
                <a:schemeClr val="tx1"/>
              </a:solidFill>
            </a:rPr>
            <a:t>.</a:t>
          </a:r>
        </a:p>
        <a:p>
          <a:r>
            <a:rPr lang="es-ES" b="1" dirty="0">
              <a:solidFill>
                <a:schemeClr val="bg1"/>
              </a:solidFill>
            </a:rPr>
            <a:t>Procesamiento de la información con el programa estadístico SPSS y Excel</a:t>
          </a:r>
          <a:endParaRPr lang="es-NI" b="1" dirty="0">
            <a:solidFill>
              <a:schemeClr val="bg1"/>
            </a:solidFill>
          </a:endParaRPr>
        </a:p>
      </dgm:t>
    </dgm:pt>
    <dgm:pt modelId="{E0E305A1-F4AB-4A42-9C2F-8922C9196131}" type="parTrans" cxnId="{98C7A7D7-E060-4F00-8DA1-B839DF93CA59}">
      <dgm:prSet/>
      <dgm:spPr/>
      <dgm:t>
        <a:bodyPr/>
        <a:lstStyle/>
        <a:p>
          <a:endParaRPr lang="es-NI"/>
        </a:p>
      </dgm:t>
    </dgm:pt>
    <dgm:pt modelId="{453BBC09-CB35-4F8A-85E3-F56EB946E4B9}" type="sibTrans" cxnId="{98C7A7D7-E060-4F00-8DA1-B839DF93CA59}">
      <dgm:prSet/>
      <dgm:spPr/>
      <dgm:t>
        <a:bodyPr/>
        <a:lstStyle/>
        <a:p>
          <a:endParaRPr lang="es-NI"/>
        </a:p>
      </dgm:t>
    </dgm:pt>
    <dgm:pt modelId="{15E6BC55-567F-494C-B440-B31CD6933C9F}">
      <dgm:prSet phldrT="[Texto]"/>
      <dgm:spPr/>
      <dgm:t>
        <a:bodyPr/>
        <a:lstStyle/>
        <a:p>
          <a:r>
            <a:rPr lang="es-ES" b="1" dirty="0"/>
            <a:t>ETAPA #3</a:t>
          </a:r>
        </a:p>
        <a:p>
          <a:r>
            <a:rPr lang="es-ES" b="1" dirty="0">
              <a:solidFill>
                <a:schemeClr val="bg1"/>
              </a:solidFill>
            </a:rPr>
            <a:t>Análisis de la información y  la elaboración del informe final de la investigación </a:t>
          </a:r>
          <a:endParaRPr lang="es-NI" b="1" dirty="0">
            <a:solidFill>
              <a:schemeClr val="bg1"/>
            </a:solidFill>
          </a:endParaRPr>
        </a:p>
      </dgm:t>
    </dgm:pt>
    <dgm:pt modelId="{B309CEDA-F8B9-4370-85C4-CD77F82E27A9}" type="parTrans" cxnId="{CACA05BA-D42E-417E-9CAE-7C0D081D0CB5}">
      <dgm:prSet/>
      <dgm:spPr/>
      <dgm:t>
        <a:bodyPr/>
        <a:lstStyle/>
        <a:p>
          <a:endParaRPr lang="es-NI"/>
        </a:p>
      </dgm:t>
    </dgm:pt>
    <dgm:pt modelId="{D76AF838-4E59-4046-892A-8F6A0B99F1B0}" type="sibTrans" cxnId="{CACA05BA-D42E-417E-9CAE-7C0D081D0CB5}">
      <dgm:prSet/>
      <dgm:spPr/>
      <dgm:t>
        <a:bodyPr/>
        <a:lstStyle/>
        <a:p>
          <a:endParaRPr lang="es-NI"/>
        </a:p>
      </dgm:t>
    </dgm:pt>
    <dgm:pt modelId="{194C4BE2-F9B4-48F6-8210-DCE1C813D800}" type="pres">
      <dgm:prSet presAssocID="{DCDBA806-650C-439D-8A6F-CD44CEE2F362}" presName="Name0" presStyleCnt="0">
        <dgm:presLayoutVars>
          <dgm:dir/>
          <dgm:resizeHandles val="exact"/>
        </dgm:presLayoutVars>
      </dgm:prSet>
      <dgm:spPr/>
    </dgm:pt>
    <dgm:pt modelId="{F5FBAB27-3348-4490-942A-277B7E896D49}" type="pres">
      <dgm:prSet presAssocID="{18D23EAD-4760-4AE4-A2B1-E830F2ECEF08}" presName="node" presStyleLbl="node1" presStyleIdx="0" presStyleCnt="3">
        <dgm:presLayoutVars>
          <dgm:bulletEnabled val="1"/>
        </dgm:presLayoutVars>
      </dgm:prSet>
      <dgm:spPr/>
    </dgm:pt>
    <dgm:pt modelId="{3346E937-A6B0-48AE-997E-093C64DEF5E0}" type="pres">
      <dgm:prSet presAssocID="{2E783715-DD83-4451-8ADC-42023E39D27C}" presName="sibTrans" presStyleCnt="0"/>
      <dgm:spPr/>
    </dgm:pt>
    <dgm:pt modelId="{D8B82D40-9C6E-4158-9747-B9E0C0671684}" type="pres">
      <dgm:prSet presAssocID="{0C14BE39-78C4-4C72-BC80-8F2817AD13CE}" presName="node" presStyleLbl="node1" presStyleIdx="1" presStyleCnt="3">
        <dgm:presLayoutVars>
          <dgm:bulletEnabled val="1"/>
        </dgm:presLayoutVars>
      </dgm:prSet>
      <dgm:spPr/>
    </dgm:pt>
    <dgm:pt modelId="{E80BCC14-BD4E-48FA-91C0-2CF7C35FF978}" type="pres">
      <dgm:prSet presAssocID="{453BBC09-CB35-4F8A-85E3-F56EB946E4B9}" presName="sibTrans" presStyleCnt="0"/>
      <dgm:spPr/>
    </dgm:pt>
    <dgm:pt modelId="{2E31E101-2674-42C2-8963-69C568D96073}" type="pres">
      <dgm:prSet presAssocID="{15E6BC55-567F-494C-B440-B31CD6933C9F}" presName="node" presStyleLbl="node1" presStyleIdx="2" presStyleCnt="3">
        <dgm:presLayoutVars>
          <dgm:bulletEnabled val="1"/>
        </dgm:presLayoutVars>
      </dgm:prSet>
      <dgm:spPr/>
    </dgm:pt>
  </dgm:ptLst>
  <dgm:cxnLst>
    <dgm:cxn modelId="{0F78D315-50C7-430C-B546-B55671D98919}" type="presOf" srcId="{15E6BC55-567F-494C-B440-B31CD6933C9F}" destId="{2E31E101-2674-42C2-8963-69C568D96073}" srcOrd="0" destOrd="0" presId="urn:microsoft.com/office/officeart/2005/8/layout/hList6"/>
    <dgm:cxn modelId="{591C4A63-4044-4F5F-B0C0-00CFA7D9FCDC}" srcId="{DCDBA806-650C-439D-8A6F-CD44CEE2F362}" destId="{18D23EAD-4760-4AE4-A2B1-E830F2ECEF08}" srcOrd="0" destOrd="0" parTransId="{55E7D8CD-72E8-4C9B-B49B-DB2EB67CDCFD}" sibTransId="{2E783715-DD83-4451-8ADC-42023E39D27C}"/>
    <dgm:cxn modelId="{FCCAA945-3D73-4BBF-BF5D-BD07F94F626F}" type="presOf" srcId="{18D23EAD-4760-4AE4-A2B1-E830F2ECEF08}" destId="{F5FBAB27-3348-4490-942A-277B7E896D49}" srcOrd="0" destOrd="0" presId="urn:microsoft.com/office/officeart/2005/8/layout/hList6"/>
    <dgm:cxn modelId="{F043957E-A1EC-4B73-A1C8-5ADB68277D3B}" type="presOf" srcId="{0C14BE39-78C4-4C72-BC80-8F2817AD13CE}" destId="{D8B82D40-9C6E-4158-9747-B9E0C0671684}" srcOrd="0" destOrd="0" presId="urn:microsoft.com/office/officeart/2005/8/layout/hList6"/>
    <dgm:cxn modelId="{CACA05BA-D42E-417E-9CAE-7C0D081D0CB5}" srcId="{DCDBA806-650C-439D-8A6F-CD44CEE2F362}" destId="{15E6BC55-567F-494C-B440-B31CD6933C9F}" srcOrd="2" destOrd="0" parTransId="{B309CEDA-F8B9-4370-85C4-CD77F82E27A9}" sibTransId="{D76AF838-4E59-4046-892A-8F6A0B99F1B0}"/>
    <dgm:cxn modelId="{98C7A7D7-E060-4F00-8DA1-B839DF93CA59}" srcId="{DCDBA806-650C-439D-8A6F-CD44CEE2F362}" destId="{0C14BE39-78C4-4C72-BC80-8F2817AD13CE}" srcOrd="1" destOrd="0" parTransId="{E0E305A1-F4AB-4A42-9C2F-8922C9196131}" sibTransId="{453BBC09-CB35-4F8A-85E3-F56EB946E4B9}"/>
    <dgm:cxn modelId="{CD7127E6-3AA0-4178-BD71-589EFCE5F451}" type="presOf" srcId="{DCDBA806-650C-439D-8A6F-CD44CEE2F362}" destId="{194C4BE2-F9B4-48F6-8210-DCE1C813D800}" srcOrd="0" destOrd="0" presId="urn:microsoft.com/office/officeart/2005/8/layout/hList6"/>
    <dgm:cxn modelId="{1F6C849D-1EA6-4F0C-B43B-4D703CE1BE48}" type="presParOf" srcId="{194C4BE2-F9B4-48F6-8210-DCE1C813D800}" destId="{F5FBAB27-3348-4490-942A-277B7E896D49}" srcOrd="0" destOrd="0" presId="urn:microsoft.com/office/officeart/2005/8/layout/hList6"/>
    <dgm:cxn modelId="{FB82D62C-4295-4B6D-A2A3-2B332CDB0C71}" type="presParOf" srcId="{194C4BE2-F9B4-48F6-8210-DCE1C813D800}" destId="{3346E937-A6B0-48AE-997E-093C64DEF5E0}" srcOrd="1" destOrd="0" presId="urn:microsoft.com/office/officeart/2005/8/layout/hList6"/>
    <dgm:cxn modelId="{791784CA-1CE8-4532-BCD5-44715DEDB121}" type="presParOf" srcId="{194C4BE2-F9B4-48F6-8210-DCE1C813D800}" destId="{D8B82D40-9C6E-4158-9747-B9E0C0671684}" srcOrd="2" destOrd="0" presId="urn:microsoft.com/office/officeart/2005/8/layout/hList6"/>
    <dgm:cxn modelId="{5B581CF6-FA49-4F77-A011-2918F2FFDF82}" type="presParOf" srcId="{194C4BE2-F9B4-48F6-8210-DCE1C813D800}" destId="{E80BCC14-BD4E-48FA-91C0-2CF7C35FF978}" srcOrd="3" destOrd="0" presId="urn:microsoft.com/office/officeart/2005/8/layout/hList6"/>
    <dgm:cxn modelId="{9DC0F5BD-9837-48EE-A772-E19A9E96DAEB}" type="presParOf" srcId="{194C4BE2-F9B4-48F6-8210-DCE1C813D800}" destId="{2E31E101-2674-42C2-8963-69C568D9607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67806-9AFF-4B31-ADCD-DD0CC2B79A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88C878F0-489C-4A50-B92C-91FE516DC3D4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DATOS GENERALES</a:t>
          </a:r>
          <a:endParaRPr lang="es-NI" b="1" dirty="0">
            <a:solidFill>
              <a:schemeClr val="bg1"/>
            </a:solidFill>
          </a:endParaRPr>
        </a:p>
      </dgm:t>
    </dgm:pt>
    <dgm:pt modelId="{E4A0DEB7-49FC-4B90-A5CA-90969111B817}" type="parTrans" cxnId="{EC0F2E5A-A88A-4617-AC01-C2C6A9203C89}">
      <dgm:prSet/>
      <dgm:spPr/>
      <dgm:t>
        <a:bodyPr/>
        <a:lstStyle/>
        <a:p>
          <a:endParaRPr lang="es-NI"/>
        </a:p>
      </dgm:t>
    </dgm:pt>
    <dgm:pt modelId="{AAF3401C-8CAE-4DB0-894C-569820A44C7B}" type="sibTrans" cxnId="{EC0F2E5A-A88A-4617-AC01-C2C6A9203C89}">
      <dgm:prSet/>
      <dgm:spPr/>
      <dgm:t>
        <a:bodyPr/>
        <a:lstStyle/>
        <a:p>
          <a:endParaRPr lang="es-NI"/>
        </a:p>
      </dgm:t>
    </dgm:pt>
    <dgm:pt modelId="{1AC5DADE-B3E7-4C56-AB8C-4E21AF1E17C0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VIDA LABORAL </a:t>
          </a:r>
          <a:endParaRPr lang="es-NI" b="1" dirty="0">
            <a:solidFill>
              <a:schemeClr val="bg1"/>
            </a:solidFill>
          </a:endParaRPr>
        </a:p>
      </dgm:t>
    </dgm:pt>
    <dgm:pt modelId="{14E4E7DC-8A36-4D97-9BAE-567D6F3FA894}" type="parTrans" cxnId="{9FCFF0DA-AC28-4507-95D7-B40556033E5B}">
      <dgm:prSet/>
      <dgm:spPr/>
      <dgm:t>
        <a:bodyPr/>
        <a:lstStyle/>
        <a:p>
          <a:endParaRPr lang="es-NI"/>
        </a:p>
      </dgm:t>
    </dgm:pt>
    <dgm:pt modelId="{DD09769D-58B3-47F2-9771-2487313B974F}" type="sibTrans" cxnId="{9FCFF0DA-AC28-4507-95D7-B40556033E5B}">
      <dgm:prSet/>
      <dgm:spPr/>
      <dgm:t>
        <a:bodyPr/>
        <a:lstStyle/>
        <a:p>
          <a:endParaRPr lang="es-NI"/>
        </a:p>
      </dgm:t>
    </dgm:pt>
    <dgm:pt modelId="{0526FC51-15AC-45B2-BB2F-3DC5690F0817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PERFIL PROFESIONAL </a:t>
          </a:r>
          <a:endParaRPr lang="es-NI" b="1" dirty="0">
            <a:solidFill>
              <a:schemeClr val="bg1"/>
            </a:solidFill>
          </a:endParaRPr>
        </a:p>
      </dgm:t>
    </dgm:pt>
    <dgm:pt modelId="{63B9E8A2-DDB4-4D6B-84B3-18DB11FF2432}" type="parTrans" cxnId="{6A122A02-8328-47F7-9191-F765B425D258}">
      <dgm:prSet/>
      <dgm:spPr/>
      <dgm:t>
        <a:bodyPr/>
        <a:lstStyle/>
        <a:p>
          <a:endParaRPr lang="es-NI"/>
        </a:p>
      </dgm:t>
    </dgm:pt>
    <dgm:pt modelId="{D22F1E93-067C-4983-8E72-928565575083}" type="sibTrans" cxnId="{6A122A02-8328-47F7-9191-F765B425D258}">
      <dgm:prSet/>
      <dgm:spPr/>
      <dgm:t>
        <a:bodyPr/>
        <a:lstStyle/>
        <a:p>
          <a:endParaRPr lang="es-NI"/>
        </a:p>
      </dgm:t>
    </dgm:pt>
    <dgm:pt modelId="{E5341389-B6E6-4660-8C13-77DF7D4457D3}">
      <dgm:prSet phldrT="[Texto]"/>
      <dgm:spPr/>
      <dgm:t>
        <a:bodyPr/>
        <a:lstStyle/>
        <a:p>
          <a:pPr algn="ctr"/>
          <a:r>
            <a:rPr lang="es-MX" b="1" dirty="0">
              <a:solidFill>
                <a:schemeClr val="bg1"/>
              </a:solidFill>
            </a:rPr>
            <a:t>TRAYECTORIA ACADEMIA </a:t>
          </a:r>
          <a:endParaRPr lang="es-NI" b="1" dirty="0">
            <a:solidFill>
              <a:schemeClr val="bg1"/>
            </a:solidFill>
          </a:endParaRPr>
        </a:p>
      </dgm:t>
    </dgm:pt>
    <dgm:pt modelId="{4E327497-DCF1-434D-94A7-A7F99E56EDCD}" type="parTrans" cxnId="{43212C55-C37C-407B-91C3-AEDF08E968BD}">
      <dgm:prSet/>
      <dgm:spPr/>
      <dgm:t>
        <a:bodyPr/>
        <a:lstStyle/>
        <a:p>
          <a:endParaRPr lang="es-NI"/>
        </a:p>
      </dgm:t>
    </dgm:pt>
    <dgm:pt modelId="{81B423A0-5F5D-4F1A-AC25-76A0318F83CF}" type="sibTrans" cxnId="{43212C55-C37C-407B-91C3-AEDF08E968BD}">
      <dgm:prSet/>
      <dgm:spPr/>
      <dgm:t>
        <a:bodyPr/>
        <a:lstStyle/>
        <a:p>
          <a:endParaRPr lang="es-NI"/>
        </a:p>
      </dgm:t>
    </dgm:pt>
    <dgm:pt modelId="{5675FE1E-0C20-478C-9903-4E8C6EB69F4D}" type="pres">
      <dgm:prSet presAssocID="{ED767806-9AFF-4B31-ADCD-DD0CC2B79A2C}" presName="Name0" presStyleCnt="0">
        <dgm:presLayoutVars>
          <dgm:chMax val="7"/>
          <dgm:chPref val="7"/>
          <dgm:dir/>
        </dgm:presLayoutVars>
      </dgm:prSet>
      <dgm:spPr/>
    </dgm:pt>
    <dgm:pt modelId="{04008EE1-2A16-4F11-99F2-86857CAFE2F3}" type="pres">
      <dgm:prSet presAssocID="{ED767806-9AFF-4B31-ADCD-DD0CC2B79A2C}" presName="Name1" presStyleCnt="0"/>
      <dgm:spPr/>
    </dgm:pt>
    <dgm:pt modelId="{29851065-70A2-4084-B88F-36AB93EE356B}" type="pres">
      <dgm:prSet presAssocID="{ED767806-9AFF-4B31-ADCD-DD0CC2B79A2C}" presName="cycle" presStyleCnt="0"/>
      <dgm:spPr/>
    </dgm:pt>
    <dgm:pt modelId="{C0CF74E7-CA85-4EBD-9EA8-1A968F82181F}" type="pres">
      <dgm:prSet presAssocID="{ED767806-9AFF-4B31-ADCD-DD0CC2B79A2C}" presName="srcNode" presStyleLbl="node1" presStyleIdx="0" presStyleCnt="4"/>
      <dgm:spPr/>
    </dgm:pt>
    <dgm:pt modelId="{8FA23991-3E0E-4F1C-8D04-7C099F8D9FE3}" type="pres">
      <dgm:prSet presAssocID="{ED767806-9AFF-4B31-ADCD-DD0CC2B79A2C}" presName="conn" presStyleLbl="parChTrans1D2" presStyleIdx="0" presStyleCnt="1"/>
      <dgm:spPr/>
    </dgm:pt>
    <dgm:pt modelId="{DBD71C65-1069-4F0B-961A-B00DABE6498F}" type="pres">
      <dgm:prSet presAssocID="{ED767806-9AFF-4B31-ADCD-DD0CC2B79A2C}" presName="extraNode" presStyleLbl="node1" presStyleIdx="0" presStyleCnt="4"/>
      <dgm:spPr/>
    </dgm:pt>
    <dgm:pt modelId="{79A546D3-A85E-4D51-8C4A-14D72971982C}" type="pres">
      <dgm:prSet presAssocID="{ED767806-9AFF-4B31-ADCD-DD0CC2B79A2C}" presName="dstNode" presStyleLbl="node1" presStyleIdx="0" presStyleCnt="4"/>
      <dgm:spPr/>
    </dgm:pt>
    <dgm:pt modelId="{452C3874-3887-44EA-9BFC-35B95F8E0994}" type="pres">
      <dgm:prSet presAssocID="{88C878F0-489C-4A50-B92C-91FE516DC3D4}" presName="text_1" presStyleLbl="node1" presStyleIdx="0" presStyleCnt="4">
        <dgm:presLayoutVars>
          <dgm:bulletEnabled val="1"/>
        </dgm:presLayoutVars>
      </dgm:prSet>
      <dgm:spPr/>
    </dgm:pt>
    <dgm:pt modelId="{E387E78A-9A73-4932-A66E-60410FCF202E}" type="pres">
      <dgm:prSet presAssocID="{88C878F0-489C-4A50-B92C-91FE516DC3D4}" presName="accent_1" presStyleCnt="0"/>
      <dgm:spPr/>
    </dgm:pt>
    <dgm:pt modelId="{8E218234-2CDB-4A82-A154-BCC0E964794C}" type="pres">
      <dgm:prSet presAssocID="{88C878F0-489C-4A50-B92C-91FE516DC3D4}" presName="accentRepeatNode" presStyleLbl="solidFgAcc1" presStyleIdx="0" presStyleCnt="4"/>
      <dgm:spPr/>
    </dgm:pt>
    <dgm:pt modelId="{C5E152C1-B2EF-4F55-8FF6-42AC59770CCF}" type="pres">
      <dgm:prSet presAssocID="{1AC5DADE-B3E7-4C56-AB8C-4E21AF1E17C0}" presName="text_2" presStyleLbl="node1" presStyleIdx="1" presStyleCnt="4">
        <dgm:presLayoutVars>
          <dgm:bulletEnabled val="1"/>
        </dgm:presLayoutVars>
      </dgm:prSet>
      <dgm:spPr/>
    </dgm:pt>
    <dgm:pt modelId="{11B285B2-38AE-4AE9-94C1-AC3AF97A3F5C}" type="pres">
      <dgm:prSet presAssocID="{1AC5DADE-B3E7-4C56-AB8C-4E21AF1E17C0}" presName="accent_2" presStyleCnt="0"/>
      <dgm:spPr/>
    </dgm:pt>
    <dgm:pt modelId="{F64E1E39-5673-4FD4-B480-845F896DEF7A}" type="pres">
      <dgm:prSet presAssocID="{1AC5DADE-B3E7-4C56-AB8C-4E21AF1E17C0}" presName="accentRepeatNode" presStyleLbl="solidFgAcc1" presStyleIdx="1" presStyleCnt="4"/>
      <dgm:spPr/>
    </dgm:pt>
    <dgm:pt modelId="{19F511E8-198B-4D9B-B2EC-5A972B327106}" type="pres">
      <dgm:prSet presAssocID="{0526FC51-15AC-45B2-BB2F-3DC5690F0817}" presName="text_3" presStyleLbl="node1" presStyleIdx="2" presStyleCnt="4">
        <dgm:presLayoutVars>
          <dgm:bulletEnabled val="1"/>
        </dgm:presLayoutVars>
      </dgm:prSet>
      <dgm:spPr/>
    </dgm:pt>
    <dgm:pt modelId="{41986A09-CF23-463B-A482-C646512917FD}" type="pres">
      <dgm:prSet presAssocID="{0526FC51-15AC-45B2-BB2F-3DC5690F0817}" presName="accent_3" presStyleCnt="0"/>
      <dgm:spPr/>
    </dgm:pt>
    <dgm:pt modelId="{B89844F0-E548-4945-BCF4-CAF88CCC1562}" type="pres">
      <dgm:prSet presAssocID="{0526FC51-15AC-45B2-BB2F-3DC5690F0817}" presName="accentRepeatNode" presStyleLbl="solidFgAcc1" presStyleIdx="2" presStyleCnt="4"/>
      <dgm:spPr/>
    </dgm:pt>
    <dgm:pt modelId="{9414161E-B1F8-48F7-A2E9-2C6F92EB8AF1}" type="pres">
      <dgm:prSet presAssocID="{E5341389-B6E6-4660-8C13-77DF7D4457D3}" presName="text_4" presStyleLbl="node1" presStyleIdx="3" presStyleCnt="4">
        <dgm:presLayoutVars>
          <dgm:bulletEnabled val="1"/>
        </dgm:presLayoutVars>
      </dgm:prSet>
      <dgm:spPr/>
    </dgm:pt>
    <dgm:pt modelId="{7D8E1B23-87D8-44AE-A1ED-4EF04BDF6AC7}" type="pres">
      <dgm:prSet presAssocID="{E5341389-B6E6-4660-8C13-77DF7D4457D3}" presName="accent_4" presStyleCnt="0"/>
      <dgm:spPr/>
    </dgm:pt>
    <dgm:pt modelId="{E8507867-26C6-4FD9-8317-05CEC16A73BB}" type="pres">
      <dgm:prSet presAssocID="{E5341389-B6E6-4660-8C13-77DF7D4457D3}" presName="accentRepeatNode" presStyleLbl="solidFgAcc1" presStyleIdx="3" presStyleCnt="4"/>
      <dgm:spPr/>
    </dgm:pt>
  </dgm:ptLst>
  <dgm:cxnLst>
    <dgm:cxn modelId="{6A122A02-8328-47F7-9191-F765B425D258}" srcId="{ED767806-9AFF-4B31-ADCD-DD0CC2B79A2C}" destId="{0526FC51-15AC-45B2-BB2F-3DC5690F0817}" srcOrd="2" destOrd="0" parTransId="{63B9E8A2-DDB4-4D6B-84B3-18DB11FF2432}" sibTransId="{D22F1E93-067C-4983-8E72-928565575083}"/>
    <dgm:cxn modelId="{F5E9B61A-FEFB-47AA-A1FF-3EC8A9241803}" type="presOf" srcId="{1AC5DADE-B3E7-4C56-AB8C-4E21AF1E17C0}" destId="{C5E152C1-B2EF-4F55-8FF6-42AC59770CCF}" srcOrd="0" destOrd="0" presId="urn:microsoft.com/office/officeart/2008/layout/VerticalCurvedList"/>
    <dgm:cxn modelId="{F1183036-993D-405D-9C58-EEA8A0B1E31E}" type="presOf" srcId="{0526FC51-15AC-45B2-BB2F-3DC5690F0817}" destId="{19F511E8-198B-4D9B-B2EC-5A972B327106}" srcOrd="0" destOrd="0" presId="urn:microsoft.com/office/officeart/2008/layout/VerticalCurvedList"/>
    <dgm:cxn modelId="{AAF9215D-6D6C-44C4-9311-A93815590882}" type="presOf" srcId="{AAF3401C-8CAE-4DB0-894C-569820A44C7B}" destId="{8FA23991-3E0E-4F1C-8D04-7C099F8D9FE3}" srcOrd="0" destOrd="0" presId="urn:microsoft.com/office/officeart/2008/layout/VerticalCurvedList"/>
    <dgm:cxn modelId="{43212C55-C37C-407B-91C3-AEDF08E968BD}" srcId="{ED767806-9AFF-4B31-ADCD-DD0CC2B79A2C}" destId="{E5341389-B6E6-4660-8C13-77DF7D4457D3}" srcOrd="3" destOrd="0" parTransId="{4E327497-DCF1-434D-94A7-A7F99E56EDCD}" sibTransId="{81B423A0-5F5D-4F1A-AC25-76A0318F83CF}"/>
    <dgm:cxn modelId="{EC0F2E5A-A88A-4617-AC01-C2C6A9203C89}" srcId="{ED767806-9AFF-4B31-ADCD-DD0CC2B79A2C}" destId="{88C878F0-489C-4A50-B92C-91FE516DC3D4}" srcOrd="0" destOrd="0" parTransId="{E4A0DEB7-49FC-4B90-A5CA-90969111B817}" sibTransId="{AAF3401C-8CAE-4DB0-894C-569820A44C7B}"/>
    <dgm:cxn modelId="{EF3280C8-343C-4E5E-B652-9C7BD5FF4AAE}" type="presOf" srcId="{88C878F0-489C-4A50-B92C-91FE516DC3D4}" destId="{452C3874-3887-44EA-9BFC-35B95F8E0994}" srcOrd="0" destOrd="0" presId="urn:microsoft.com/office/officeart/2008/layout/VerticalCurvedList"/>
    <dgm:cxn modelId="{9FCFF0DA-AC28-4507-95D7-B40556033E5B}" srcId="{ED767806-9AFF-4B31-ADCD-DD0CC2B79A2C}" destId="{1AC5DADE-B3E7-4C56-AB8C-4E21AF1E17C0}" srcOrd="1" destOrd="0" parTransId="{14E4E7DC-8A36-4D97-9BAE-567D6F3FA894}" sibTransId="{DD09769D-58B3-47F2-9771-2487313B974F}"/>
    <dgm:cxn modelId="{B22FD0DE-30E6-4E4F-858A-DF67C6235F79}" type="presOf" srcId="{E5341389-B6E6-4660-8C13-77DF7D4457D3}" destId="{9414161E-B1F8-48F7-A2E9-2C6F92EB8AF1}" srcOrd="0" destOrd="0" presId="urn:microsoft.com/office/officeart/2008/layout/VerticalCurvedList"/>
    <dgm:cxn modelId="{3C9288F1-058D-4A4A-B6CD-2B07DF22C8C4}" type="presOf" srcId="{ED767806-9AFF-4B31-ADCD-DD0CC2B79A2C}" destId="{5675FE1E-0C20-478C-9903-4E8C6EB69F4D}" srcOrd="0" destOrd="0" presId="urn:microsoft.com/office/officeart/2008/layout/VerticalCurvedList"/>
    <dgm:cxn modelId="{99051BF1-C97A-43CD-A966-8B7D29FD9B09}" type="presParOf" srcId="{5675FE1E-0C20-478C-9903-4E8C6EB69F4D}" destId="{04008EE1-2A16-4F11-99F2-86857CAFE2F3}" srcOrd="0" destOrd="0" presId="urn:microsoft.com/office/officeart/2008/layout/VerticalCurvedList"/>
    <dgm:cxn modelId="{F5D6E57D-4BA2-449B-9965-D1FC495A8DFA}" type="presParOf" srcId="{04008EE1-2A16-4F11-99F2-86857CAFE2F3}" destId="{29851065-70A2-4084-B88F-36AB93EE356B}" srcOrd="0" destOrd="0" presId="urn:microsoft.com/office/officeart/2008/layout/VerticalCurvedList"/>
    <dgm:cxn modelId="{A5805A61-2624-488F-AAAA-6B372F61A755}" type="presParOf" srcId="{29851065-70A2-4084-B88F-36AB93EE356B}" destId="{C0CF74E7-CA85-4EBD-9EA8-1A968F82181F}" srcOrd="0" destOrd="0" presId="urn:microsoft.com/office/officeart/2008/layout/VerticalCurvedList"/>
    <dgm:cxn modelId="{C4EBC652-C40E-4F8C-A6FD-097A482948BC}" type="presParOf" srcId="{29851065-70A2-4084-B88F-36AB93EE356B}" destId="{8FA23991-3E0E-4F1C-8D04-7C099F8D9FE3}" srcOrd="1" destOrd="0" presId="urn:microsoft.com/office/officeart/2008/layout/VerticalCurvedList"/>
    <dgm:cxn modelId="{5520AA03-69D1-414E-8D9D-11DE00AAF99F}" type="presParOf" srcId="{29851065-70A2-4084-B88F-36AB93EE356B}" destId="{DBD71C65-1069-4F0B-961A-B00DABE6498F}" srcOrd="2" destOrd="0" presId="urn:microsoft.com/office/officeart/2008/layout/VerticalCurvedList"/>
    <dgm:cxn modelId="{45D53311-D4F3-4D85-B0ED-24FD16691199}" type="presParOf" srcId="{29851065-70A2-4084-B88F-36AB93EE356B}" destId="{79A546D3-A85E-4D51-8C4A-14D72971982C}" srcOrd="3" destOrd="0" presId="urn:microsoft.com/office/officeart/2008/layout/VerticalCurvedList"/>
    <dgm:cxn modelId="{4672F2F5-5A80-4DCF-904E-036B5413E48D}" type="presParOf" srcId="{04008EE1-2A16-4F11-99F2-86857CAFE2F3}" destId="{452C3874-3887-44EA-9BFC-35B95F8E0994}" srcOrd="1" destOrd="0" presId="urn:microsoft.com/office/officeart/2008/layout/VerticalCurvedList"/>
    <dgm:cxn modelId="{9BA0E990-2B35-484E-B428-D8C8BDE258A9}" type="presParOf" srcId="{04008EE1-2A16-4F11-99F2-86857CAFE2F3}" destId="{E387E78A-9A73-4932-A66E-60410FCF202E}" srcOrd="2" destOrd="0" presId="urn:microsoft.com/office/officeart/2008/layout/VerticalCurvedList"/>
    <dgm:cxn modelId="{8731BC2B-0167-4D51-8E14-6C20B5654932}" type="presParOf" srcId="{E387E78A-9A73-4932-A66E-60410FCF202E}" destId="{8E218234-2CDB-4A82-A154-BCC0E964794C}" srcOrd="0" destOrd="0" presId="urn:microsoft.com/office/officeart/2008/layout/VerticalCurvedList"/>
    <dgm:cxn modelId="{DFE8AB4E-05C8-42C1-8DA4-50C545C82A4E}" type="presParOf" srcId="{04008EE1-2A16-4F11-99F2-86857CAFE2F3}" destId="{C5E152C1-B2EF-4F55-8FF6-42AC59770CCF}" srcOrd="3" destOrd="0" presId="urn:microsoft.com/office/officeart/2008/layout/VerticalCurvedList"/>
    <dgm:cxn modelId="{88811C40-C781-4DA5-AA06-17DBE26D9884}" type="presParOf" srcId="{04008EE1-2A16-4F11-99F2-86857CAFE2F3}" destId="{11B285B2-38AE-4AE9-94C1-AC3AF97A3F5C}" srcOrd="4" destOrd="0" presId="urn:microsoft.com/office/officeart/2008/layout/VerticalCurvedList"/>
    <dgm:cxn modelId="{E6B66714-4E59-456D-993E-09A8340EC8BB}" type="presParOf" srcId="{11B285B2-38AE-4AE9-94C1-AC3AF97A3F5C}" destId="{F64E1E39-5673-4FD4-B480-845F896DEF7A}" srcOrd="0" destOrd="0" presId="urn:microsoft.com/office/officeart/2008/layout/VerticalCurvedList"/>
    <dgm:cxn modelId="{A8D7C5B8-8469-481A-AB62-5E4B5FD71DDA}" type="presParOf" srcId="{04008EE1-2A16-4F11-99F2-86857CAFE2F3}" destId="{19F511E8-198B-4D9B-B2EC-5A972B327106}" srcOrd="5" destOrd="0" presId="urn:microsoft.com/office/officeart/2008/layout/VerticalCurvedList"/>
    <dgm:cxn modelId="{774FAFFF-8EC6-4952-9B52-3A39D0C3E03C}" type="presParOf" srcId="{04008EE1-2A16-4F11-99F2-86857CAFE2F3}" destId="{41986A09-CF23-463B-A482-C646512917FD}" srcOrd="6" destOrd="0" presId="urn:microsoft.com/office/officeart/2008/layout/VerticalCurvedList"/>
    <dgm:cxn modelId="{D6FADE99-681B-41DE-81E3-1BC64986D9E7}" type="presParOf" srcId="{41986A09-CF23-463B-A482-C646512917FD}" destId="{B89844F0-E548-4945-BCF4-CAF88CCC1562}" srcOrd="0" destOrd="0" presId="urn:microsoft.com/office/officeart/2008/layout/VerticalCurvedList"/>
    <dgm:cxn modelId="{7ED46282-400B-4D7F-BC1A-DDA087B50A62}" type="presParOf" srcId="{04008EE1-2A16-4F11-99F2-86857CAFE2F3}" destId="{9414161E-B1F8-48F7-A2E9-2C6F92EB8AF1}" srcOrd="7" destOrd="0" presId="urn:microsoft.com/office/officeart/2008/layout/VerticalCurvedList"/>
    <dgm:cxn modelId="{4C519CB5-9B52-4BBC-BC04-C1D6806FCC83}" type="presParOf" srcId="{04008EE1-2A16-4F11-99F2-86857CAFE2F3}" destId="{7D8E1B23-87D8-44AE-A1ED-4EF04BDF6AC7}" srcOrd="8" destOrd="0" presId="urn:microsoft.com/office/officeart/2008/layout/VerticalCurvedList"/>
    <dgm:cxn modelId="{78A81D4C-588B-4725-8172-83133AA481BF}" type="presParOf" srcId="{7D8E1B23-87D8-44AE-A1ED-4EF04BDF6AC7}" destId="{E8507867-26C6-4FD9-8317-05CEC16A73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2A3596-3ED8-445F-A823-282BCE6BCFBC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F135335C-B401-4F6B-8EC8-0FCD8C2858F4}">
      <dgm:prSet phldrT="[Texto]" custT="1"/>
      <dgm:spPr/>
      <dgm:t>
        <a:bodyPr/>
        <a:lstStyle/>
        <a:p>
          <a:r>
            <a:rPr lang="es-NI" sz="3200" dirty="0">
              <a:latin typeface="Arial" panose="020B0604020202020204" pitchFamily="34" charset="0"/>
              <a:cs typeface="Arial" panose="020B0604020202020204" pitchFamily="34" charset="0"/>
            </a:rPr>
            <a:t>Características de los Graduados/as</a:t>
          </a:r>
        </a:p>
      </dgm:t>
    </dgm:pt>
    <dgm:pt modelId="{8C8850CC-0769-4450-A991-E5D4C91A2C35}" type="parTrans" cxnId="{692C2495-4CD4-44D9-A1BC-27BFD3608DA6}">
      <dgm:prSet/>
      <dgm:spPr/>
      <dgm:t>
        <a:bodyPr/>
        <a:lstStyle/>
        <a:p>
          <a:endParaRPr lang="es-NI"/>
        </a:p>
      </dgm:t>
    </dgm:pt>
    <dgm:pt modelId="{2BFA597A-BCA5-49E3-9761-4944A452D2CF}" type="sibTrans" cxnId="{692C2495-4CD4-44D9-A1BC-27BFD3608DA6}">
      <dgm:prSet/>
      <dgm:spPr/>
      <dgm:t>
        <a:bodyPr/>
        <a:lstStyle/>
        <a:p>
          <a:endParaRPr lang="es-NI"/>
        </a:p>
      </dgm:t>
    </dgm:pt>
    <dgm:pt modelId="{91110C16-3C1E-4F18-B61D-F6CDC2EDC0C1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Graduados/as por Recinto. </a:t>
          </a:r>
        </a:p>
      </dgm:t>
    </dgm:pt>
    <dgm:pt modelId="{FEE9A2D8-9DB3-4C97-8F1F-29C229F5E4D7}" type="parTrans" cxnId="{88AF7DE0-7B41-410B-935E-609BF73664B6}">
      <dgm:prSet/>
      <dgm:spPr/>
      <dgm:t>
        <a:bodyPr/>
        <a:lstStyle/>
        <a:p>
          <a:endParaRPr lang="es-NI"/>
        </a:p>
      </dgm:t>
    </dgm:pt>
    <dgm:pt modelId="{FBB653E2-416F-4BF1-AE6D-A1CDC769770C}" type="sibTrans" cxnId="{88AF7DE0-7B41-410B-935E-609BF73664B6}">
      <dgm:prSet/>
      <dgm:spPr/>
      <dgm:t>
        <a:bodyPr/>
        <a:lstStyle/>
        <a:p>
          <a:endParaRPr lang="es-NI"/>
        </a:p>
      </dgm:t>
    </dgm:pt>
    <dgm:pt modelId="{47919B8F-CE74-45F8-8EE3-489687AEAA45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Carreras y año Graduadas</a:t>
          </a:r>
          <a:r>
            <a:rPr lang="es-NI" dirty="0"/>
            <a:t> </a:t>
          </a:r>
        </a:p>
      </dgm:t>
    </dgm:pt>
    <dgm:pt modelId="{1A706CC3-9362-4BBF-BBBE-ECA1AED23E88}" type="parTrans" cxnId="{B6882B40-ED0A-4CDB-92AD-500CFB88ADC8}">
      <dgm:prSet/>
      <dgm:spPr/>
      <dgm:t>
        <a:bodyPr/>
        <a:lstStyle/>
        <a:p>
          <a:endParaRPr lang="es-NI"/>
        </a:p>
      </dgm:t>
    </dgm:pt>
    <dgm:pt modelId="{7CE2E4A5-4601-41B5-95A0-C9DECCC1D987}" type="sibTrans" cxnId="{B6882B40-ED0A-4CDB-92AD-500CFB88ADC8}">
      <dgm:prSet/>
      <dgm:spPr/>
      <dgm:t>
        <a:bodyPr/>
        <a:lstStyle/>
        <a:p>
          <a:endParaRPr lang="es-NI"/>
        </a:p>
      </dgm:t>
    </dgm:pt>
    <dgm:pt modelId="{8EA142C7-91CA-40BC-AE72-A11375BD48B1}">
      <dgm:prSet phldrT="[Texto]" custT="1"/>
      <dgm:spPr/>
      <dgm:t>
        <a:bodyPr/>
        <a:lstStyle/>
        <a:p>
          <a:r>
            <a:rPr lang="es-NI" sz="3200" dirty="0">
              <a:latin typeface="Arial" panose="020B0604020202020204" pitchFamily="34" charset="0"/>
              <a:cs typeface="Arial" panose="020B0604020202020204" pitchFamily="34" charset="0"/>
            </a:rPr>
            <a:t>Trayectoria Laboral de los Graduados/as </a:t>
          </a:r>
        </a:p>
      </dgm:t>
    </dgm:pt>
    <dgm:pt modelId="{EE775140-D97E-489B-9C05-F64219A821D1}" type="parTrans" cxnId="{3AFA688F-059F-4046-8643-43CF82C46F4D}">
      <dgm:prSet/>
      <dgm:spPr/>
      <dgm:t>
        <a:bodyPr/>
        <a:lstStyle/>
        <a:p>
          <a:endParaRPr lang="es-NI"/>
        </a:p>
      </dgm:t>
    </dgm:pt>
    <dgm:pt modelId="{29C37E1C-C996-4219-B2E3-C51C627EEB97}" type="sibTrans" cxnId="{3AFA688F-059F-4046-8643-43CF82C46F4D}">
      <dgm:prSet/>
      <dgm:spPr/>
      <dgm:t>
        <a:bodyPr/>
        <a:lstStyle/>
        <a:p>
          <a:endParaRPr lang="es-NI"/>
        </a:p>
      </dgm:t>
    </dgm:pt>
    <dgm:pt modelId="{299D233D-144F-4C02-B1AF-165EC9A933A7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Primer Empleo </a:t>
          </a:r>
        </a:p>
      </dgm:t>
    </dgm:pt>
    <dgm:pt modelId="{EA893568-31AE-4D57-ABF0-26A3E10242DA}" type="parTrans" cxnId="{A953C63C-4BBE-4984-A1D1-A1712D95B465}">
      <dgm:prSet/>
      <dgm:spPr/>
      <dgm:t>
        <a:bodyPr/>
        <a:lstStyle/>
        <a:p>
          <a:endParaRPr lang="es-NI"/>
        </a:p>
      </dgm:t>
    </dgm:pt>
    <dgm:pt modelId="{5DAE4638-2EAA-4F2E-912D-20CC4B20D947}" type="sibTrans" cxnId="{A953C63C-4BBE-4984-A1D1-A1712D95B465}">
      <dgm:prSet/>
      <dgm:spPr/>
      <dgm:t>
        <a:bodyPr/>
        <a:lstStyle/>
        <a:p>
          <a:endParaRPr lang="es-NI"/>
        </a:p>
      </dgm:t>
    </dgm:pt>
    <dgm:pt modelId="{2992366E-715B-481C-92CC-9527A078BCBC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Trayectoria Profesional</a:t>
          </a:r>
          <a:endParaRPr lang="es-NI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630D1-3A33-4723-B0D4-24784E285AAA}" type="parTrans" cxnId="{20E6B3AE-DFF5-46D0-9827-199CA0761AB0}">
      <dgm:prSet/>
      <dgm:spPr/>
      <dgm:t>
        <a:bodyPr/>
        <a:lstStyle/>
        <a:p>
          <a:endParaRPr lang="es-NI"/>
        </a:p>
      </dgm:t>
    </dgm:pt>
    <dgm:pt modelId="{EE5F82EA-E692-4271-82BF-150340426A72}" type="sibTrans" cxnId="{20E6B3AE-DFF5-46D0-9827-199CA0761AB0}">
      <dgm:prSet/>
      <dgm:spPr/>
      <dgm:t>
        <a:bodyPr/>
        <a:lstStyle/>
        <a:p>
          <a:endParaRPr lang="es-NI"/>
        </a:p>
      </dgm:t>
    </dgm:pt>
    <dgm:pt modelId="{82484742-1CF8-4B41-8AEE-196BFBA2A07A}">
      <dgm:prSet phldrT="[Texto]" custT="1"/>
      <dgm:spPr/>
      <dgm:t>
        <a:bodyPr/>
        <a:lstStyle/>
        <a:p>
          <a:r>
            <a:rPr lang="es-NI" sz="3200" dirty="0">
              <a:latin typeface="Arial" panose="020B0604020202020204" pitchFamily="34" charset="0"/>
              <a:cs typeface="Arial" panose="020B0604020202020204" pitchFamily="34" charset="0"/>
            </a:rPr>
            <a:t>Pertinencia de la Formación de URACCAN</a:t>
          </a:r>
        </a:p>
      </dgm:t>
    </dgm:pt>
    <dgm:pt modelId="{238D95D2-A04A-4076-BC54-C0322C130D05}" type="parTrans" cxnId="{1AA7683C-254C-43C4-A01F-64C247197A99}">
      <dgm:prSet/>
      <dgm:spPr/>
      <dgm:t>
        <a:bodyPr/>
        <a:lstStyle/>
        <a:p>
          <a:endParaRPr lang="es-NI"/>
        </a:p>
      </dgm:t>
    </dgm:pt>
    <dgm:pt modelId="{064C63DD-F525-4826-901B-B4F62570F760}" type="sibTrans" cxnId="{1AA7683C-254C-43C4-A01F-64C247197A99}">
      <dgm:prSet/>
      <dgm:spPr/>
      <dgm:t>
        <a:bodyPr/>
        <a:lstStyle/>
        <a:p>
          <a:endParaRPr lang="es-NI"/>
        </a:p>
      </dgm:t>
    </dgm:pt>
    <dgm:pt modelId="{1995EFB2-ADF3-4DE3-8611-913402CE8341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Perfil Profesional de la carrera.</a:t>
          </a:r>
        </a:p>
      </dgm:t>
    </dgm:pt>
    <dgm:pt modelId="{8795950B-0C6E-4A4D-B167-94B2F791DCB3}" type="parTrans" cxnId="{6E23BD7D-5306-4936-BC61-49F46EC2BA2F}">
      <dgm:prSet/>
      <dgm:spPr/>
      <dgm:t>
        <a:bodyPr/>
        <a:lstStyle/>
        <a:p>
          <a:endParaRPr lang="es-NI"/>
        </a:p>
      </dgm:t>
    </dgm:pt>
    <dgm:pt modelId="{A8ED4273-7B8C-4285-B10C-F2465A454B69}" type="sibTrans" cxnId="{6E23BD7D-5306-4936-BC61-49F46EC2BA2F}">
      <dgm:prSet/>
      <dgm:spPr/>
      <dgm:t>
        <a:bodyPr/>
        <a:lstStyle/>
        <a:p>
          <a:endParaRPr lang="es-NI"/>
        </a:p>
      </dgm:t>
    </dgm:pt>
    <dgm:pt modelId="{3D325DDD-9581-484B-A525-4FB7E330C81C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Género, edad  y Pueblo a que Pertenece</a:t>
          </a:r>
        </a:p>
      </dgm:t>
    </dgm:pt>
    <dgm:pt modelId="{FD122A52-78DB-4712-9FE4-8EE5CEF1EDFF}" type="parTrans" cxnId="{6596A78B-57B8-495B-8B4E-C74F19766EC3}">
      <dgm:prSet/>
      <dgm:spPr/>
      <dgm:t>
        <a:bodyPr/>
        <a:lstStyle/>
        <a:p>
          <a:endParaRPr lang="es-NI"/>
        </a:p>
      </dgm:t>
    </dgm:pt>
    <dgm:pt modelId="{3B6DE520-D0CC-4063-9557-377F079AD289}" type="sibTrans" cxnId="{6596A78B-57B8-495B-8B4E-C74F19766EC3}">
      <dgm:prSet/>
      <dgm:spPr/>
      <dgm:t>
        <a:bodyPr/>
        <a:lstStyle/>
        <a:p>
          <a:endParaRPr lang="es-NI"/>
        </a:p>
      </dgm:t>
    </dgm:pt>
    <dgm:pt modelId="{F29A19AD-2E7A-4381-BC97-CD38CEE89111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Estado Civil y Zona Habitada </a:t>
          </a:r>
        </a:p>
      </dgm:t>
    </dgm:pt>
    <dgm:pt modelId="{5F3FB85E-489B-45B2-8214-18F195A2DB88}" type="parTrans" cxnId="{7BEFEDA8-5C00-4B80-871C-A27DC3FE78F4}">
      <dgm:prSet/>
      <dgm:spPr/>
      <dgm:t>
        <a:bodyPr/>
        <a:lstStyle/>
        <a:p>
          <a:endParaRPr lang="es-NI"/>
        </a:p>
      </dgm:t>
    </dgm:pt>
    <dgm:pt modelId="{A1118BD3-19E0-4FFA-965F-BA558CF99DE6}" type="sibTrans" cxnId="{7BEFEDA8-5C00-4B80-871C-A27DC3FE78F4}">
      <dgm:prSet/>
      <dgm:spPr/>
      <dgm:t>
        <a:bodyPr/>
        <a:lstStyle/>
        <a:p>
          <a:endParaRPr lang="es-NI"/>
        </a:p>
      </dgm:t>
    </dgm:pt>
    <dgm:pt modelId="{50845AEA-FD95-495C-AB81-91D89AFD8C3C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Valoración de la Formación </a:t>
          </a:r>
        </a:p>
      </dgm:t>
    </dgm:pt>
    <dgm:pt modelId="{81317461-87F6-4DE4-BC02-207E9168694E}" type="parTrans" cxnId="{4DD22718-3BE7-4B57-B1D7-AB25EAADBC52}">
      <dgm:prSet/>
      <dgm:spPr/>
      <dgm:t>
        <a:bodyPr/>
        <a:lstStyle/>
        <a:p>
          <a:endParaRPr lang="es-NI"/>
        </a:p>
      </dgm:t>
    </dgm:pt>
    <dgm:pt modelId="{A1BC0D17-17E6-45CD-8024-744E322088D7}" type="sibTrans" cxnId="{4DD22718-3BE7-4B57-B1D7-AB25EAADBC52}">
      <dgm:prSet/>
      <dgm:spPr/>
      <dgm:t>
        <a:bodyPr/>
        <a:lstStyle/>
        <a:p>
          <a:endParaRPr lang="es-NI"/>
        </a:p>
      </dgm:t>
    </dgm:pt>
    <dgm:pt modelId="{7D1B228E-381A-4D3E-88EC-223556F3B4D4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Formación  y tipo de Empleo</a:t>
          </a:r>
        </a:p>
      </dgm:t>
    </dgm:pt>
    <dgm:pt modelId="{10A1D5D3-25DA-4D47-B729-F5C0776E9227}" type="parTrans" cxnId="{AB8CA5E8-641D-42C2-A6D2-AB69DC7B6D1A}">
      <dgm:prSet/>
      <dgm:spPr/>
      <dgm:t>
        <a:bodyPr/>
        <a:lstStyle/>
        <a:p>
          <a:endParaRPr lang="es-NI"/>
        </a:p>
      </dgm:t>
    </dgm:pt>
    <dgm:pt modelId="{EFECF91F-930A-4E2D-A0D9-BCB3467FF714}" type="sibTrans" cxnId="{AB8CA5E8-641D-42C2-A6D2-AB69DC7B6D1A}">
      <dgm:prSet/>
      <dgm:spPr/>
      <dgm:t>
        <a:bodyPr/>
        <a:lstStyle/>
        <a:p>
          <a:endParaRPr lang="es-NI"/>
        </a:p>
      </dgm:t>
    </dgm:pt>
    <dgm:pt modelId="{F56544DA-5614-4CC5-97BD-1073E5270584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Otras preparación</a:t>
          </a:r>
        </a:p>
      </dgm:t>
    </dgm:pt>
    <dgm:pt modelId="{7DBE2B37-3763-4B92-9555-604033F57555}" type="parTrans" cxnId="{9EFBB0C6-BC84-491C-AAF0-89CE298E665F}">
      <dgm:prSet/>
      <dgm:spPr/>
      <dgm:t>
        <a:bodyPr/>
        <a:lstStyle/>
        <a:p>
          <a:endParaRPr lang="es-NI"/>
        </a:p>
      </dgm:t>
    </dgm:pt>
    <dgm:pt modelId="{EF681EF0-9056-4D3A-BD07-374DC8B3607B}" type="sibTrans" cxnId="{9EFBB0C6-BC84-491C-AAF0-89CE298E665F}">
      <dgm:prSet/>
      <dgm:spPr/>
      <dgm:t>
        <a:bodyPr/>
        <a:lstStyle/>
        <a:p>
          <a:endParaRPr lang="es-NI"/>
        </a:p>
      </dgm:t>
    </dgm:pt>
    <dgm:pt modelId="{C6655308-7010-4D32-B0EF-4C0F6831BFD0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Temas para postgrado y maestría y doctorado </a:t>
          </a:r>
        </a:p>
      </dgm:t>
    </dgm:pt>
    <dgm:pt modelId="{E7FACF3F-D157-42BC-AB42-A259A30FFB7F}" type="parTrans" cxnId="{D706E22F-E7FB-4E1A-9696-88BC6049B60C}">
      <dgm:prSet/>
      <dgm:spPr/>
      <dgm:t>
        <a:bodyPr/>
        <a:lstStyle/>
        <a:p>
          <a:endParaRPr lang="es-NI"/>
        </a:p>
      </dgm:t>
    </dgm:pt>
    <dgm:pt modelId="{2FCA39E6-A766-45A0-A163-D85D9428C9A9}" type="sibTrans" cxnId="{D706E22F-E7FB-4E1A-9696-88BC6049B60C}">
      <dgm:prSet/>
      <dgm:spPr/>
      <dgm:t>
        <a:bodyPr/>
        <a:lstStyle/>
        <a:p>
          <a:endParaRPr lang="es-NI"/>
        </a:p>
      </dgm:t>
    </dgm:pt>
    <dgm:pt modelId="{634BF87C-5237-4ACC-B2EA-A14A9DF0028B}">
      <dgm:prSet phldrT="[Texto]"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Situación Laboral </a:t>
          </a:r>
        </a:p>
      </dgm:t>
    </dgm:pt>
    <dgm:pt modelId="{722248E1-4E0F-4BDF-A389-58047EF8CBA0}" type="parTrans" cxnId="{FFED705E-927C-459A-92C3-B1A6578CF062}">
      <dgm:prSet/>
      <dgm:spPr/>
    </dgm:pt>
    <dgm:pt modelId="{A75A9F09-99ED-44AA-B083-64AC078B3232}" type="sibTrans" cxnId="{FFED705E-927C-459A-92C3-B1A6578CF062}">
      <dgm:prSet/>
      <dgm:spPr/>
    </dgm:pt>
    <dgm:pt modelId="{185E5027-C16C-495B-B1D8-E42260A20787}" type="pres">
      <dgm:prSet presAssocID="{A02A3596-3ED8-445F-A823-282BCE6BCFB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F49C6AC-FA19-4EA8-9BEE-8A8BB44CB1C0}" type="pres">
      <dgm:prSet presAssocID="{F135335C-B401-4F6B-8EC8-0FCD8C2858F4}" presName="circle1" presStyleLbl="node1" presStyleIdx="0" presStyleCnt="3"/>
      <dgm:spPr/>
    </dgm:pt>
    <dgm:pt modelId="{4E4EF66D-9E35-4DFD-8007-59CDA4934FE5}" type="pres">
      <dgm:prSet presAssocID="{F135335C-B401-4F6B-8EC8-0FCD8C2858F4}" presName="space" presStyleCnt="0"/>
      <dgm:spPr/>
    </dgm:pt>
    <dgm:pt modelId="{18E87721-DE7E-4809-9C0E-79B5A0760942}" type="pres">
      <dgm:prSet presAssocID="{F135335C-B401-4F6B-8EC8-0FCD8C2858F4}" presName="rect1" presStyleLbl="alignAcc1" presStyleIdx="0" presStyleCnt="3"/>
      <dgm:spPr/>
    </dgm:pt>
    <dgm:pt modelId="{6D96856F-BEC2-4C5B-9301-3699F0B089A9}" type="pres">
      <dgm:prSet presAssocID="{8EA142C7-91CA-40BC-AE72-A11375BD48B1}" presName="vertSpace2" presStyleLbl="node1" presStyleIdx="0" presStyleCnt="3"/>
      <dgm:spPr/>
    </dgm:pt>
    <dgm:pt modelId="{7CE5CC91-06E8-4AC6-B93B-78BF3DD4E1E7}" type="pres">
      <dgm:prSet presAssocID="{8EA142C7-91CA-40BC-AE72-A11375BD48B1}" presName="circle2" presStyleLbl="node1" presStyleIdx="1" presStyleCnt="3"/>
      <dgm:spPr/>
    </dgm:pt>
    <dgm:pt modelId="{102A71B5-40EC-431A-B6C7-746D01A263A9}" type="pres">
      <dgm:prSet presAssocID="{8EA142C7-91CA-40BC-AE72-A11375BD48B1}" presName="rect2" presStyleLbl="alignAcc1" presStyleIdx="1" presStyleCnt="3" custLinFactNeighborX="9107" custLinFactNeighborY="731"/>
      <dgm:spPr/>
    </dgm:pt>
    <dgm:pt modelId="{E1D7BC84-9E1B-4EE6-AA4E-80E1FE39195B}" type="pres">
      <dgm:prSet presAssocID="{82484742-1CF8-4B41-8AEE-196BFBA2A07A}" presName="vertSpace3" presStyleLbl="node1" presStyleIdx="1" presStyleCnt="3"/>
      <dgm:spPr/>
    </dgm:pt>
    <dgm:pt modelId="{8864954E-C885-4FD1-AE18-4B9A01F6FFD1}" type="pres">
      <dgm:prSet presAssocID="{82484742-1CF8-4B41-8AEE-196BFBA2A07A}" presName="circle3" presStyleLbl="node1" presStyleIdx="2" presStyleCnt="3"/>
      <dgm:spPr/>
    </dgm:pt>
    <dgm:pt modelId="{668635E1-E161-4F14-BFBD-9EF53CB66C00}" type="pres">
      <dgm:prSet presAssocID="{82484742-1CF8-4B41-8AEE-196BFBA2A07A}" presName="rect3" presStyleLbl="alignAcc1" presStyleIdx="2" presStyleCnt="3"/>
      <dgm:spPr/>
    </dgm:pt>
    <dgm:pt modelId="{84F77B44-FAA2-4292-8AA0-644203C34F44}" type="pres">
      <dgm:prSet presAssocID="{F135335C-B401-4F6B-8EC8-0FCD8C2858F4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4646CB1-0272-43BD-8687-C4C6FD6798F1}" type="pres">
      <dgm:prSet presAssocID="{F135335C-B401-4F6B-8EC8-0FCD8C2858F4}" presName="rect1ChTx" presStyleLbl="alignAcc1" presStyleIdx="2" presStyleCnt="3">
        <dgm:presLayoutVars>
          <dgm:bulletEnabled val="1"/>
        </dgm:presLayoutVars>
      </dgm:prSet>
      <dgm:spPr/>
    </dgm:pt>
    <dgm:pt modelId="{364F7652-4948-4047-B31B-B267255EB36E}" type="pres">
      <dgm:prSet presAssocID="{8EA142C7-91CA-40BC-AE72-A11375BD48B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70803978-0514-4034-9E12-98F9C8593D6D}" type="pres">
      <dgm:prSet presAssocID="{8EA142C7-91CA-40BC-AE72-A11375BD48B1}" presName="rect2ChTx" presStyleLbl="alignAcc1" presStyleIdx="2" presStyleCnt="3">
        <dgm:presLayoutVars>
          <dgm:bulletEnabled val="1"/>
        </dgm:presLayoutVars>
      </dgm:prSet>
      <dgm:spPr/>
    </dgm:pt>
    <dgm:pt modelId="{D3D9F3E1-EA82-456A-AB24-014CA9F5BE21}" type="pres">
      <dgm:prSet presAssocID="{82484742-1CF8-4B41-8AEE-196BFBA2A07A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C32EF489-C54A-4621-BC4B-E65BC79A1DBC}" type="pres">
      <dgm:prSet presAssocID="{82484742-1CF8-4B41-8AEE-196BFBA2A07A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2AEF0206-49EC-4A7D-930B-D94F2DD8D381}" type="presOf" srcId="{1995EFB2-ADF3-4DE3-8611-913402CE8341}" destId="{C32EF489-C54A-4621-BC4B-E65BC79A1DBC}" srcOrd="0" destOrd="0" presId="urn:microsoft.com/office/officeart/2005/8/layout/target3"/>
    <dgm:cxn modelId="{4DD22718-3BE7-4B57-B1D7-AB25EAADBC52}" srcId="{8EA142C7-91CA-40BC-AE72-A11375BD48B1}" destId="{50845AEA-FD95-495C-AB81-91D89AFD8C3C}" srcOrd="3" destOrd="0" parTransId="{81317461-87F6-4DE4-BC02-207E9168694E}" sibTransId="{A1BC0D17-17E6-45CD-8024-744E322088D7}"/>
    <dgm:cxn modelId="{8700DC21-639C-4D7B-A56F-DC153836DECF}" type="presOf" srcId="{F135335C-B401-4F6B-8EC8-0FCD8C2858F4}" destId="{18E87721-DE7E-4809-9C0E-79B5A0760942}" srcOrd="0" destOrd="0" presId="urn:microsoft.com/office/officeart/2005/8/layout/target3"/>
    <dgm:cxn modelId="{5AC69522-5617-4C5D-A975-3B97DD4D3DB1}" type="presOf" srcId="{299D233D-144F-4C02-B1AF-165EC9A933A7}" destId="{70803978-0514-4034-9E12-98F9C8593D6D}" srcOrd="0" destOrd="0" presId="urn:microsoft.com/office/officeart/2005/8/layout/target3"/>
    <dgm:cxn modelId="{7CFA5E29-48F5-4A15-9DF2-E20946D7D028}" type="presOf" srcId="{3D325DDD-9581-484B-A525-4FB7E330C81C}" destId="{E4646CB1-0272-43BD-8687-C4C6FD6798F1}" srcOrd="0" destOrd="1" presId="urn:microsoft.com/office/officeart/2005/8/layout/target3"/>
    <dgm:cxn modelId="{9013FA2B-417E-4257-8DFB-13F89064F061}" type="presOf" srcId="{8EA142C7-91CA-40BC-AE72-A11375BD48B1}" destId="{102A71B5-40EC-431A-B6C7-746D01A263A9}" srcOrd="0" destOrd="0" presId="urn:microsoft.com/office/officeart/2005/8/layout/target3"/>
    <dgm:cxn modelId="{95229B2E-CE03-4E5D-91F3-993905E43FFC}" type="presOf" srcId="{91110C16-3C1E-4F18-B61D-F6CDC2EDC0C1}" destId="{E4646CB1-0272-43BD-8687-C4C6FD6798F1}" srcOrd="0" destOrd="0" presId="urn:microsoft.com/office/officeart/2005/8/layout/target3"/>
    <dgm:cxn modelId="{D706E22F-E7FB-4E1A-9696-88BC6049B60C}" srcId="{82484742-1CF8-4B41-8AEE-196BFBA2A07A}" destId="{C6655308-7010-4D32-B0EF-4C0F6831BFD0}" srcOrd="2" destOrd="0" parTransId="{E7FACF3F-D157-42BC-AB42-A259A30FFB7F}" sibTransId="{2FCA39E6-A766-45A0-A163-D85D9428C9A9}"/>
    <dgm:cxn modelId="{A4332A3C-BE5A-408C-914A-74AFEE79BB24}" type="presOf" srcId="{F56544DA-5614-4CC5-97BD-1073E5270584}" destId="{C32EF489-C54A-4621-BC4B-E65BC79A1DBC}" srcOrd="0" destOrd="1" presId="urn:microsoft.com/office/officeart/2005/8/layout/target3"/>
    <dgm:cxn modelId="{1AA7683C-254C-43C4-A01F-64C247197A99}" srcId="{A02A3596-3ED8-445F-A823-282BCE6BCFBC}" destId="{82484742-1CF8-4B41-8AEE-196BFBA2A07A}" srcOrd="2" destOrd="0" parTransId="{238D95D2-A04A-4076-BC54-C0322C130D05}" sibTransId="{064C63DD-F525-4826-901B-B4F62570F760}"/>
    <dgm:cxn modelId="{A953C63C-4BBE-4984-A1D1-A1712D95B465}" srcId="{8EA142C7-91CA-40BC-AE72-A11375BD48B1}" destId="{299D233D-144F-4C02-B1AF-165EC9A933A7}" srcOrd="0" destOrd="0" parTransId="{EA893568-31AE-4D57-ABF0-26A3E10242DA}" sibTransId="{5DAE4638-2EAA-4F2E-912D-20CC4B20D947}"/>
    <dgm:cxn modelId="{B6882B40-ED0A-4CDB-92AD-500CFB88ADC8}" srcId="{F135335C-B401-4F6B-8EC8-0FCD8C2858F4}" destId="{47919B8F-CE74-45F8-8EE3-489687AEAA45}" srcOrd="3" destOrd="0" parTransId="{1A706CC3-9362-4BBF-BBBE-ECA1AED23E88}" sibTransId="{7CE2E4A5-4601-41B5-95A0-C9DECCC1D987}"/>
    <dgm:cxn modelId="{FFED705E-927C-459A-92C3-B1A6578CF062}" srcId="{8EA142C7-91CA-40BC-AE72-A11375BD48B1}" destId="{634BF87C-5237-4ACC-B2EA-A14A9DF0028B}" srcOrd="2" destOrd="0" parTransId="{722248E1-4E0F-4BDF-A389-58047EF8CBA0}" sibTransId="{A75A9F09-99ED-44AA-B083-64AC078B3232}"/>
    <dgm:cxn modelId="{0FED4C69-89EA-4733-A214-C6F7A4EE35D3}" type="presOf" srcId="{C6655308-7010-4D32-B0EF-4C0F6831BFD0}" destId="{C32EF489-C54A-4621-BC4B-E65BC79A1DBC}" srcOrd="0" destOrd="2" presId="urn:microsoft.com/office/officeart/2005/8/layout/target3"/>
    <dgm:cxn modelId="{0609D46C-20B5-4823-82C7-9AB292084C98}" type="presOf" srcId="{F29A19AD-2E7A-4381-BC97-CD38CEE89111}" destId="{E4646CB1-0272-43BD-8687-C4C6FD6798F1}" srcOrd="0" destOrd="2" presId="urn:microsoft.com/office/officeart/2005/8/layout/target3"/>
    <dgm:cxn modelId="{19D7546F-88D4-4565-892C-BFAED66D55E9}" type="presOf" srcId="{8EA142C7-91CA-40BC-AE72-A11375BD48B1}" destId="{364F7652-4948-4047-B31B-B267255EB36E}" srcOrd="1" destOrd="0" presId="urn:microsoft.com/office/officeart/2005/8/layout/target3"/>
    <dgm:cxn modelId="{E5BA947A-BA89-4E01-A794-1E9CE84C6F88}" type="presOf" srcId="{634BF87C-5237-4ACC-B2EA-A14A9DF0028B}" destId="{70803978-0514-4034-9E12-98F9C8593D6D}" srcOrd="0" destOrd="2" presId="urn:microsoft.com/office/officeart/2005/8/layout/target3"/>
    <dgm:cxn modelId="{6E23BD7D-5306-4936-BC61-49F46EC2BA2F}" srcId="{82484742-1CF8-4B41-8AEE-196BFBA2A07A}" destId="{1995EFB2-ADF3-4DE3-8611-913402CE8341}" srcOrd="0" destOrd="0" parTransId="{8795950B-0C6E-4A4D-B167-94B2F791DCB3}" sibTransId="{A8ED4273-7B8C-4285-B10C-F2465A454B69}"/>
    <dgm:cxn modelId="{6596A78B-57B8-495B-8B4E-C74F19766EC3}" srcId="{F135335C-B401-4F6B-8EC8-0FCD8C2858F4}" destId="{3D325DDD-9581-484B-A525-4FB7E330C81C}" srcOrd="1" destOrd="0" parTransId="{FD122A52-78DB-4712-9FE4-8EE5CEF1EDFF}" sibTransId="{3B6DE520-D0CC-4063-9557-377F079AD289}"/>
    <dgm:cxn modelId="{3AFA688F-059F-4046-8643-43CF82C46F4D}" srcId="{A02A3596-3ED8-445F-A823-282BCE6BCFBC}" destId="{8EA142C7-91CA-40BC-AE72-A11375BD48B1}" srcOrd="1" destOrd="0" parTransId="{EE775140-D97E-489B-9C05-F64219A821D1}" sibTransId="{29C37E1C-C996-4219-B2E3-C51C627EEB97}"/>
    <dgm:cxn modelId="{692C2495-4CD4-44D9-A1BC-27BFD3608DA6}" srcId="{A02A3596-3ED8-445F-A823-282BCE6BCFBC}" destId="{F135335C-B401-4F6B-8EC8-0FCD8C2858F4}" srcOrd="0" destOrd="0" parTransId="{8C8850CC-0769-4450-A991-E5D4C91A2C35}" sibTransId="{2BFA597A-BCA5-49E3-9761-4944A452D2CF}"/>
    <dgm:cxn modelId="{1F9C7E9C-4148-41DB-B3B2-D0D5671204C0}" type="presOf" srcId="{F135335C-B401-4F6B-8EC8-0FCD8C2858F4}" destId="{84F77B44-FAA2-4292-8AA0-644203C34F44}" srcOrd="1" destOrd="0" presId="urn:microsoft.com/office/officeart/2005/8/layout/target3"/>
    <dgm:cxn modelId="{7BEFEDA8-5C00-4B80-871C-A27DC3FE78F4}" srcId="{F135335C-B401-4F6B-8EC8-0FCD8C2858F4}" destId="{F29A19AD-2E7A-4381-BC97-CD38CEE89111}" srcOrd="2" destOrd="0" parTransId="{5F3FB85E-489B-45B2-8214-18F195A2DB88}" sibTransId="{A1118BD3-19E0-4FFA-965F-BA558CF99DE6}"/>
    <dgm:cxn modelId="{8E7754AE-8E15-4FF3-972F-BDD621BB4B74}" type="presOf" srcId="{50845AEA-FD95-495C-AB81-91D89AFD8C3C}" destId="{70803978-0514-4034-9E12-98F9C8593D6D}" srcOrd="0" destOrd="3" presId="urn:microsoft.com/office/officeart/2005/8/layout/target3"/>
    <dgm:cxn modelId="{20E6B3AE-DFF5-46D0-9827-199CA0761AB0}" srcId="{8EA142C7-91CA-40BC-AE72-A11375BD48B1}" destId="{2992366E-715B-481C-92CC-9527A078BCBC}" srcOrd="1" destOrd="0" parTransId="{D92630D1-3A33-4723-B0D4-24784E285AAA}" sibTransId="{EE5F82EA-E692-4271-82BF-150340426A72}"/>
    <dgm:cxn modelId="{ECDC02B4-9301-4426-B05B-8DCC9726CEEE}" type="presOf" srcId="{2992366E-715B-481C-92CC-9527A078BCBC}" destId="{70803978-0514-4034-9E12-98F9C8593D6D}" srcOrd="0" destOrd="1" presId="urn:microsoft.com/office/officeart/2005/8/layout/target3"/>
    <dgm:cxn modelId="{0BFA66C2-F7A6-4CD0-9970-396EDF29AF03}" type="presOf" srcId="{7D1B228E-381A-4D3E-88EC-223556F3B4D4}" destId="{70803978-0514-4034-9E12-98F9C8593D6D}" srcOrd="0" destOrd="4" presId="urn:microsoft.com/office/officeart/2005/8/layout/target3"/>
    <dgm:cxn modelId="{9EFBB0C6-BC84-491C-AAF0-89CE298E665F}" srcId="{82484742-1CF8-4B41-8AEE-196BFBA2A07A}" destId="{F56544DA-5614-4CC5-97BD-1073E5270584}" srcOrd="1" destOrd="0" parTransId="{7DBE2B37-3763-4B92-9555-604033F57555}" sibTransId="{EF681EF0-9056-4D3A-BD07-374DC8B3607B}"/>
    <dgm:cxn modelId="{4F2A8BCE-8494-44D4-BD30-019A9C05EC7B}" type="presOf" srcId="{A02A3596-3ED8-445F-A823-282BCE6BCFBC}" destId="{185E5027-C16C-495B-B1D8-E42260A20787}" srcOrd="0" destOrd="0" presId="urn:microsoft.com/office/officeart/2005/8/layout/target3"/>
    <dgm:cxn modelId="{E3CA83CF-7C9A-4484-B868-6EBF2148E1D0}" type="presOf" srcId="{47919B8F-CE74-45F8-8EE3-489687AEAA45}" destId="{E4646CB1-0272-43BD-8687-C4C6FD6798F1}" srcOrd="0" destOrd="3" presId="urn:microsoft.com/office/officeart/2005/8/layout/target3"/>
    <dgm:cxn modelId="{88AF7DE0-7B41-410B-935E-609BF73664B6}" srcId="{F135335C-B401-4F6B-8EC8-0FCD8C2858F4}" destId="{91110C16-3C1E-4F18-B61D-F6CDC2EDC0C1}" srcOrd="0" destOrd="0" parTransId="{FEE9A2D8-9DB3-4C97-8F1F-29C229F5E4D7}" sibTransId="{FBB653E2-416F-4BF1-AE6D-A1CDC769770C}"/>
    <dgm:cxn modelId="{AB8CA5E8-641D-42C2-A6D2-AB69DC7B6D1A}" srcId="{8EA142C7-91CA-40BC-AE72-A11375BD48B1}" destId="{7D1B228E-381A-4D3E-88EC-223556F3B4D4}" srcOrd="4" destOrd="0" parTransId="{10A1D5D3-25DA-4D47-B729-F5C0776E9227}" sibTransId="{EFECF91F-930A-4E2D-A0D9-BCB3467FF714}"/>
    <dgm:cxn modelId="{F23DDCE9-6AEF-4FAF-BE4B-177880FD8C0D}" type="presOf" srcId="{82484742-1CF8-4B41-8AEE-196BFBA2A07A}" destId="{668635E1-E161-4F14-BFBD-9EF53CB66C00}" srcOrd="0" destOrd="0" presId="urn:microsoft.com/office/officeart/2005/8/layout/target3"/>
    <dgm:cxn modelId="{B47677FC-021B-4D9C-88EA-84B68C974843}" type="presOf" srcId="{82484742-1CF8-4B41-8AEE-196BFBA2A07A}" destId="{D3D9F3E1-EA82-456A-AB24-014CA9F5BE21}" srcOrd="1" destOrd="0" presId="urn:microsoft.com/office/officeart/2005/8/layout/target3"/>
    <dgm:cxn modelId="{3EC32EDD-8C4A-4FB3-BAC2-398BE689B203}" type="presParOf" srcId="{185E5027-C16C-495B-B1D8-E42260A20787}" destId="{AF49C6AC-FA19-4EA8-9BEE-8A8BB44CB1C0}" srcOrd="0" destOrd="0" presId="urn:microsoft.com/office/officeart/2005/8/layout/target3"/>
    <dgm:cxn modelId="{967A5229-BEFA-4432-BB9F-FF512A652400}" type="presParOf" srcId="{185E5027-C16C-495B-B1D8-E42260A20787}" destId="{4E4EF66D-9E35-4DFD-8007-59CDA4934FE5}" srcOrd="1" destOrd="0" presId="urn:microsoft.com/office/officeart/2005/8/layout/target3"/>
    <dgm:cxn modelId="{6C5F433B-F9B6-447D-9543-868732E58102}" type="presParOf" srcId="{185E5027-C16C-495B-B1D8-E42260A20787}" destId="{18E87721-DE7E-4809-9C0E-79B5A0760942}" srcOrd="2" destOrd="0" presId="urn:microsoft.com/office/officeart/2005/8/layout/target3"/>
    <dgm:cxn modelId="{E26F94CD-2153-4C12-BABB-DF0D44249799}" type="presParOf" srcId="{185E5027-C16C-495B-B1D8-E42260A20787}" destId="{6D96856F-BEC2-4C5B-9301-3699F0B089A9}" srcOrd="3" destOrd="0" presId="urn:microsoft.com/office/officeart/2005/8/layout/target3"/>
    <dgm:cxn modelId="{5658C714-73BF-4532-AFA4-804BABCFD414}" type="presParOf" srcId="{185E5027-C16C-495B-B1D8-E42260A20787}" destId="{7CE5CC91-06E8-4AC6-B93B-78BF3DD4E1E7}" srcOrd="4" destOrd="0" presId="urn:microsoft.com/office/officeart/2005/8/layout/target3"/>
    <dgm:cxn modelId="{248A3A79-545C-447D-B358-603C26DE4CDB}" type="presParOf" srcId="{185E5027-C16C-495B-B1D8-E42260A20787}" destId="{102A71B5-40EC-431A-B6C7-746D01A263A9}" srcOrd="5" destOrd="0" presId="urn:microsoft.com/office/officeart/2005/8/layout/target3"/>
    <dgm:cxn modelId="{C1D64B9C-AA31-4F1D-8C70-C8C6C45FBA91}" type="presParOf" srcId="{185E5027-C16C-495B-B1D8-E42260A20787}" destId="{E1D7BC84-9E1B-4EE6-AA4E-80E1FE39195B}" srcOrd="6" destOrd="0" presId="urn:microsoft.com/office/officeart/2005/8/layout/target3"/>
    <dgm:cxn modelId="{4A1FDF5B-D30A-483E-9994-BCDFB988576F}" type="presParOf" srcId="{185E5027-C16C-495B-B1D8-E42260A20787}" destId="{8864954E-C885-4FD1-AE18-4B9A01F6FFD1}" srcOrd="7" destOrd="0" presId="urn:microsoft.com/office/officeart/2005/8/layout/target3"/>
    <dgm:cxn modelId="{C3E7A6A7-4348-48F4-BC64-4389D4FFC352}" type="presParOf" srcId="{185E5027-C16C-495B-B1D8-E42260A20787}" destId="{668635E1-E161-4F14-BFBD-9EF53CB66C00}" srcOrd="8" destOrd="0" presId="urn:microsoft.com/office/officeart/2005/8/layout/target3"/>
    <dgm:cxn modelId="{47C91AFB-DD3C-404B-A1B8-DF668DF62D90}" type="presParOf" srcId="{185E5027-C16C-495B-B1D8-E42260A20787}" destId="{84F77B44-FAA2-4292-8AA0-644203C34F44}" srcOrd="9" destOrd="0" presId="urn:microsoft.com/office/officeart/2005/8/layout/target3"/>
    <dgm:cxn modelId="{7C821AFB-CF0F-4749-84E4-19B0519CED2B}" type="presParOf" srcId="{185E5027-C16C-495B-B1D8-E42260A20787}" destId="{E4646CB1-0272-43BD-8687-C4C6FD6798F1}" srcOrd="10" destOrd="0" presId="urn:microsoft.com/office/officeart/2005/8/layout/target3"/>
    <dgm:cxn modelId="{0EB3A478-38F3-404D-B170-78B2D3B0864B}" type="presParOf" srcId="{185E5027-C16C-495B-B1D8-E42260A20787}" destId="{364F7652-4948-4047-B31B-B267255EB36E}" srcOrd="11" destOrd="0" presId="urn:microsoft.com/office/officeart/2005/8/layout/target3"/>
    <dgm:cxn modelId="{1AEAE244-39A6-4BB1-A0A3-41FA7BF909F1}" type="presParOf" srcId="{185E5027-C16C-495B-B1D8-E42260A20787}" destId="{70803978-0514-4034-9E12-98F9C8593D6D}" srcOrd="12" destOrd="0" presId="urn:microsoft.com/office/officeart/2005/8/layout/target3"/>
    <dgm:cxn modelId="{3CA9A040-749A-48C9-B2C4-A3F4834A2C3D}" type="presParOf" srcId="{185E5027-C16C-495B-B1D8-E42260A20787}" destId="{D3D9F3E1-EA82-456A-AB24-014CA9F5BE21}" srcOrd="13" destOrd="0" presId="urn:microsoft.com/office/officeart/2005/8/layout/target3"/>
    <dgm:cxn modelId="{9EF89043-758C-4390-A9BD-3C13AEFD4682}" type="presParOf" srcId="{185E5027-C16C-495B-B1D8-E42260A20787}" destId="{C32EF489-C54A-4621-BC4B-E65BC79A1DB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4DA284-0478-451E-9504-ADD818A210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F401F1CD-5E3B-422F-AD68-15CF24967AC9}">
      <dgm:prSet phldrT="[Texto]"/>
      <dgm:spPr/>
      <dgm:t>
        <a:bodyPr/>
        <a:lstStyle/>
        <a:p>
          <a:r>
            <a:rPr lang="es-NI" b="1" dirty="0"/>
            <a:t>Edad </a:t>
          </a:r>
        </a:p>
      </dgm:t>
    </dgm:pt>
    <dgm:pt modelId="{9811851C-EF71-4EE5-A71B-1B3A64E60252}" type="parTrans" cxnId="{0D428ED3-183F-4403-8ABF-BEC109E15878}">
      <dgm:prSet/>
      <dgm:spPr/>
      <dgm:t>
        <a:bodyPr/>
        <a:lstStyle/>
        <a:p>
          <a:endParaRPr lang="es-NI"/>
        </a:p>
      </dgm:t>
    </dgm:pt>
    <dgm:pt modelId="{57A907A5-2680-4CFE-8633-FA37AAE74E95}" type="sibTrans" cxnId="{0D428ED3-183F-4403-8ABF-BEC109E15878}">
      <dgm:prSet/>
      <dgm:spPr/>
      <dgm:t>
        <a:bodyPr/>
        <a:lstStyle/>
        <a:p>
          <a:endParaRPr lang="es-NI"/>
        </a:p>
      </dgm:t>
    </dgm:pt>
    <dgm:pt modelId="{AA552BAF-CFD7-42E7-A718-FDFC46C8129F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Con respecto al rango de edades encuestados: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A2CEB-8564-4A1F-AA39-3F4A1922D2CA}" type="parTrans" cxnId="{3CB0EA39-325B-4B68-8C54-0A7801E545AD}">
      <dgm:prSet/>
      <dgm:spPr/>
      <dgm:t>
        <a:bodyPr/>
        <a:lstStyle/>
        <a:p>
          <a:endParaRPr lang="es-NI"/>
        </a:p>
      </dgm:t>
    </dgm:pt>
    <dgm:pt modelId="{8848F327-6851-46BE-90AF-C75BCD853074}" type="sibTrans" cxnId="{3CB0EA39-325B-4B68-8C54-0A7801E545AD}">
      <dgm:prSet/>
      <dgm:spPr/>
      <dgm:t>
        <a:bodyPr/>
        <a:lstStyle/>
        <a:p>
          <a:endParaRPr lang="es-NI"/>
        </a:p>
      </dgm:t>
    </dgm:pt>
    <dgm:pt modelId="{940D6FE6-BE2A-4A60-B9A3-04831A3DC335}">
      <dgm:prSet phldrT="[Texto]"/>
      <dgm:spPr/>
      <dgm:t>
        <a:bodyPr/>
        <a:lstStyle/>
        <a:p>
          <a:r>
            <a:rPr lang="es-NI" b="1" dirty="0"/>
            <a:t>Estado civil </a:t>
          </a:r>
        </a:p>
      </dgm:t>
    </dgm:pt>
    <dgm:pt modelId="{DDDEF355-443E-4802-8EB3-9B11F93B9750}" type="parTrans" cxnId="{513DD9D4-7635-4644-B8A2-8142B5AD89D9}">
      <dgm:prSet/>
      <dgm:spPr/>
      <dgm:t>
        <a:bodyPr/>
        <a:lstStyle/>
        <a:p>
          <a:endParaRPr lang="es-NI"/>
        </a:p>
      </dgm:t>
    </dgm:pt>
    <dgm:pt modelId="{110FF035-C593-4100-A23A-AAE6172F7B1D}" type="sibTrans" cxnId="{513DD9D4-7635-4644-B8A2-8142B5AD89D9}">
      <dgm:prSet/>
      <dgm:spPr/>
      <dgm:t>
        <a:bodyPr/>
        <a:lstStyle/>
        <a:p>
          <a:endParaRPr lang="es-NI"/>
        </a:p>
      </dgm:t>
    </dgm:pt>
    <dgm:pt modelId="{CB137376-9157-4A7E-AC1D-DCA3643A9313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Los resultados refleja 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54740-A0C3-4843-A0CE-8E0257543E92}" type="parTrans" cxnId="{5127ADF9-B6D5-4575-9067-097816EA2E81}">
      <dgm:prSet/>
      <dgm:spPr/>
      <dgm:t>
        <a:bodyPr/>
        <a:lstStyle/>
        <a:p>
          <a:endParaRPr lang="es-NI"/>
        </a:p>
      </dgm:t>
    </dgm:pt>
    <dgm:pt modelId="{D4625562-923D-430D-89EF-8B64A49CC374}" type="sibTrans" cxnId="{5127ADF9-B6D5-4575-9067-097816EA2E81}">
      <dgm:prSet/>
      <dgm:spPr/>
      <dgm:t>
        <a:bodyPr/>
        <a:lstStyle/>
        <a:p>
          <a:endParaRPr lang="es-NI"/>
        </a:p>
      </dgm:t>
    </dgm:pt>
    <dgm:pt modelId="{52AF6757-55E4-4BCF-A2F0-911A3E5692EB}">
      <dgm:prSet phldrT="[Texto]"/>
      <dgm:spPr/>
      <dgm:t>
        <a:bodyPr/>
        <a:lstStyle/>
        <a:p>
          <a:r>
            <a:rPr lang="es-NI" b="1" dirty="0"/>
            <a:t>Zona Habitada  </a:t>
          </a:r>
        </a:p>
      </dgm:t>
    </dgm:pt>
    <dgm:pt modelId="{214584A6-6BB0-4B3B-8379-B447406407FF}" type="parTrans" cxnId="{D9A66A55-6AF1-460C-ABEA-7BD68323C062}">
      <dgm:prSet/>
      <dgm:spPr/>
      <dgm:t>
        <a:bodyPr/>
        <a:lstStyle/>
        <a:p>
          <a:endParaRPr lang="es-NI"/>
        </a:p>
      </dgm:t>
    </dgm:pt>
    <dgm:pt modelId="{86500A81-375B-4E5E-9F74-87E17F467211}" type="sibTrans" cxnId="{D9A66A55-6AF1-460C-ABEA-7BD68323C062}">
      <dgm:prSet/>
      <dgm:spPr/>
      <dgm:t>
        <a:bodyPr/>
        <a:lstStyle/>
        <a:p>
          <a:endParaRPr lang="es-NI"/>
        </a:p>
      </dgm:t>
    </dgm:pt>
    <dgm:pt modelId="{72B17C88-9655-436C-B1AA-AF2C17BDC3EE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Con respecto a donde están habitada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4667-4E05-40EC-9239-0C2471CCF72E}" type="parTrans" cxnId="{58164C81-C9BB-4BA6-99C2-6BD225C7AC11}">
      <dgm:prSet/>
      <dgm:spPr/>
      <dgm:t>
        <a:bodyPr/>
        <a:lstStyle/>
        <a:p>
          <a:endParaRPr lang="es-NI"/>
        </a:p>
      </dgm:t>
    </dgm:pt>
    <dgm:pt modelId="{DEB5CA90-54E5-4872-9E3F-7E2372A6C916}" type="sibTrans" cxnId="{58164C81-C9BB-4BA6-99C2-6BD225C7AC11}">
      <dgm:prSet/>
      <dgm:spPr/>
      <dgm:t>
        <a:bodyPr/>
        <a:lstStyle/>
        <a:p>
          <a:endParaRPr lang="es-NI"/>
        </a:p>
      </dgm:t>
    </dgm:pt>
    <dgm:pt modelId="{B9841F27-3ED5-4D96-9006-D47226C68B5D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Los datos indica a que la mayoría de los/las encuestados/as están dentro del rango de edad 25 a 35 años con un  52.28% una población de graduados y graduadas relativamente joven. 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B25749-A9F1-4EA0-83DE-5025A117F30D}" type="parTrans" cxnId="{08F2A6AE-AA21-41F3-9AD0-96E70EB3E0B1}">
      <dgm:prSet/>
      <dgm:spPr/>
      <dgm:t>
        <a:bodyPr/>
        <a:lstStyle/>
        <a:p>
          <a:endParaRPr lang="es-NI"/>
        </a:p>
      </dgm:t>
    </dgm:pt>
    <dgm:pt modelId="{86D0E2EF-6A9D-4E32-96BD-BBA8B7EF1A07}" type="sibTrans" cxnId="{08F2A6AE-AA21-41F3-9AD0-96E70EB3E0B1}">
      <dgm:prSet/>
      <dgm:spPr/>
      <dgm:t>
        <a:bodyPr/>
        <a:lstStyle/>
        <a:p>
          <a:endParaRPr lang="es-NI"/>
        </a:p>
      </dgm:t>
    </dgm:pt>
    <dgm:pt modelId="{96CDBA94-5CD9-4E29-9949-E07FED6DED23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32659-B48F-439C-B6CD-C10AB96B939F}" type="parTrans" cxnId="{9B92B7F2-3142-47B4-BFD3-AE0C60811607}">
      <dgm:prSet/>
      <dgm:spPr/>
      <dgm:t>
        <a:bodyPr/>
        <a:lstStyle/>
        <a:p>
          <a:endParaRPr lang="es-NI"/>
        </a:p>
      </dgm:t>
    </dgm:pt>
    <dgm:pt modelId="{58324050-7127-45B9-AD8A-2037E42D5E20}" type="sibTrans" cxnId="{9B92B7F2-3142-47B4-BFD3-AE0C60811607}">
      <dgm:prSet/>
      <dgm:spPr/>
      <dgm:t>
        <a:bodyPr/>
        <a:lstStyle/>
        <a:p>
          <a:endParaRPr lang="es-NI"/>
        </a:p>
      </dgm:t>
    </dgm:pt>
    <dgm:pt modelId="{BB198A3A-57D2-4715-9B00-FCD7750452C4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3DABC-A35A-4964-AAA4-3F79BFE40F08}" type="parTrans" cxnId="{92E94EE5-088D-43C2-9BCF-493B667092A7}">
      <dgm:prSet/>
      <dgm:spPr/>
      <dgm:t>
        <a:bodyPr/>
        <a:lstStyle/>
        <a:p>
          <a:endParaRPr lang="es-NI"/>
        </a:p>
      </dgm:t>
    </dgm:pt>
    <dgm:pt modelId="{EF52629B-9797-4235-84EE-96ACD2FA4D9F}" type="sibTrans" cxnId="{92E94EE5-088D-43C2-9BCF-493B667092A7}">
      <dgm:prSet/>
      <dgm:spPr/>
      <dgm:t>
        <a:bodyPr/>
        <a:lstStyle/>
        <a:p>
          <a:endParaRPr lang="es-NI"/>
        </a:p>
      </dgm:t>
    </dgm:pt>
    <dgm:pt modelId="{FE442ED6-0E49-4A97-B290-EBE58AA13B12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83A73-E4A8-444A-B261-CC6641974176}" type="parTrans" cxnId="{774E48E5-D876-41C0-AF53-86E61F9AD78B}">
      <dgm:prSet/>
      <dgm:spPr/>
      <dgm:t>
        <a:bodyPr/>
        <a:lstStyle/>
        <a:p>
          <a:endParaRPr lang="es-NI"/>
        </a:p>
      </dgm:t>
    </dgm:pt>
    <dgm:pt modelId="{D0C5B1EF-E577-4249-B240-55B3428142D3}" type="sibTrans" cxnId="{774E48E5-D876-41C0-AF53-86E61F9AD78B}">
      <dgm:prSet/>
      <dgm:spPr/>
      <dgm:t>
        <a:bodyPr/>
        <a:lstStyle/>
        <a:p>
          <a:endParaRPr lang="es-NI"/>
        </a:p>
      </dgm:t>
    </dgm:pt>
    <dgm:pt modelId="{3E7AD50B-EB20-4214-9BD6-F799941CF835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C19589-A822-4230-90BD-18891704EBBD}" type="parTrans" cxnId="{EA65733A-7C20-4B48-981B-CD214B4DFF12}">
      <dgm:prSet/>
      <dgm:spPr/>
      <dgm:t>
        <a:bodyPr/>
        <a:lstStyle/>
        <a:p>
          <a:endParaRPr lang="es-NI"/>
        </a:p>
      </dgm:t>
    </dgm:pt>
    <dgm:pt modelId="{E141CB28-C825-4DEF-8435-AF6DFDE3C989}" type="sibTrans" cxnId="{EA65733A-7C20-4B48-981B-CD214B4DFF12}">
      <dgm:prSet/>
      <dgm:spPr/>
      <dgm:t>
        <a:bodyPr/>
        <a:lstStyle/>
        <a:p>
          <a:endParaRPr lang="es-NI"/>
        </a:p>
      </dgm:t>
    </dgm:pt>
    <dgm:pt modelId="{4B4C1D81-8A13-4C8A-AE69-A74F73A12FE5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8B976-32F3-4D8E-A3E5-6616F8239839}" type="parTrans" cxnId="{FA6D6CD2-30A5-45A7-8F82-0D644CF0571D}">
      <dgm:prSet/>
      <dgm:spPr/>
      <dgm:t>
        <a:bodyPr/>
        <a:lstStyle/>
        <a:p>
          <a:endParaRPr lang="es-NI"/>
        </a:p>
      </dgm:t>
    </dgm:pt>
    <dgm:pt modelId="{01536063-8718-4EB9-92F8-A388747CA3EF}" type="sibTrans" cxnId="{FA6D6CD2-30A5-45A7-8F82-0D644CF0571D}">
      <dgm:prSet/>
      <dgm:spPr/>
      <dgm:t>
        <a:bodyPr/>
        <a:lstStyle/>
        <a:p>
          <a:endParaRPr lang="es-NI"/>
        </a:p>
      </dgm:t>
    </dgm:pt>
    <dgm:pt modelId="{EB1F70F1-76EF-4BB1-BBCF-6F7BEBD07B7B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CE4089-F61A-4819-B7E9-2DE0A1B878C0}" type="parTrans" cxnId="{047B917F-CA73-43AD-845A-FC0EF11E5EDF}">
      <dgm:prSet/>
      <dgm:spPr/>
      <dgm:t>
        <a:bodyPr/>
        <a:lstStyle/>
        <a:p>
          <a:endParaRPr lang="es-NI"/>
        </a:p>
      </dgm:t>
    </dgm:pt>
    <dgm:pt modelId="{01A836F4-0E63-4572-9EC8-4A14A2CDCAEC}" type="sibTrans" cxnId="{047B917F-CA73-43AD-845A-FC0EF11E5EDF}">
      <dgm:prSet/>
      <dgm:spPr/>
      <dgm:t>
        <a:bodyPr/>
        <a:lstStyle/>
        <a:p>
          <a:endParaRPr lang="es-NI"/>
        </a:p>
      </dgm:t>
    </dgm:pt>
    <dgm:pt modelId="{628B5870-036A-456D-B881-4E534D6B6EFC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7EDBF-C18F-4130-9C5E-7BCA54E6C095}" type="parTrans" cxnId="{31DB4AB3-EE27-4042-88EF-D238A68DF775}">
      <dgm:prSet/>
      <dgm:spPr/>
      <dgm:t>
        <a:bodyPr/>
        <a:lstStyle/>
        <a:p>
          <a:endParaRPr lang="es-NI"/>
        </a:p>
      </dgm:t>
    </dgm:pt>
    <dgm:pt modelId="{64C8A6FB-DC0C-4E3C-9F14-BDBA44CC21C0}" type="sibTrans" cxnId="{31DB4AB3-EE27-4042-88EF-D238A68DF775}">
      <dgm:prSet/>
      <dgm:spPr/>
      <dgm:t>
        <a:bodyPr/>
        <a:lstStyle/>
        <a:p>
          <a:endParaRPr lang="es-NI"/>
        </a:p>
      </dgm:t>
    </dgm:pt>
    <dgm:pt modelId="{E8C6BE7F-87DD-461F-8EF9-8987CA501543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18926-D1E7-48BC-9E90-9DCB208007F0}" type="parTrans" cxnId="{09FD895D-AD42-4026-ACBD-C4A54B9707AA}">
      <dgm:prSet/>
      <dgm:spPr/>
      <dgm:t>
        <a:bodyPr/>
        <a:lstStyle/>
        <a:p>
          <a:endParaRPr lang="es-NI"/>
        </a:p>
      </dgm:t>
    </dgm:pt>
    <dgm:pt modelId="{112C8F6D-CAE2-4B17-8F1E-84B579B72A59}" type="sibTrans" cxnId="{09FD895D-AD42-4026-ACBD-C4A54B9707AA}">
      <dgm:prSet/>
      <dgm:spPr/>
      <dgm:t>
        <a:bodyPr/>
        <a:lstStyle/>
        <a:p>
          <a:endParaRPr lang="es-NI"/>
        </a:p>
      </dgm:t>
    </dgm:pt>
    <dgm:pt modelId="{4087950F-DF2F-4061-AA7D-181C7CB4046D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AE9478-1F99-4A5C-8D7D-BCD23D95FEC3}" type="parTrans" cxnId="{1A00E21C-CB4C-4A77-A075-E15503F456A3}">
      <dgm:prSet/>
      <dgm:spPr/>
      <dgm:t>
        <a:bodyPr/>
        <a:lstStyle/>
        <a:p>
          <a:endParaRPr lang="es-NI"/>
        </a:p>
      </dgm:t>
    </dgm:pt>
    <dgm:pt modelId="{036AF9EF-AF39-454C-87E0-B6B4527A8D5E}" type="sibTrans" cxnId="{1A00E21C-CB4C-4A77-A075-E15503F456A3}">
      <dgm:prSet/>
      <dgm:spPr/>
      <dgm:t>
        <a:bodyPr/>
        <a:lstStyle/>
        <a:p>
          <a:endParaRPr lang="es-NI"/>
        </a:p>
      </dgm:t>
    </dgm:pt>
    <dgm:pt modelId="{0BF0B2D9-FDE8-4E88-8F31-96FCE8DA59D3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AF478-57C1-4DD2-9E48-2C4AAB253721}" type="parTrans" cxnId="{DB412886-5349-4525-955E-88BABE80437E}">
      <dgm:prSet/>
      <dgm:spPr/>
      <dgm:t>
        <a:bodyPr/>
        <a:lstStyle/>
        <a:p>
          <a:endParaRPr lang="es-NI"/>
        </a:p>
      </dgm:t>
    </dgm:pt>
    <dgm:pt modelId="{ABB9B951-5124-4CE2-AA17-0B8A7598D713}" type="sibTrans" cxnId="{DB412886-5349-4525-955E-88BABE80437E}">
      <dgm:prSet/>
      <dgm:spPr/>
      <dgm:t>
        <a:bodyPr/>
        <a:lstStyle/>
        <a:p>
          <a:endParaRPr lang="es-NI"/>
        </a:p>
      </dgm:t>
    </dgm:pt>
    <dgm:pt modelId="{ABBEDD93-F445-49A4-8BC6-957F4B649BEB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62919-F1CF-4247-82DE-7D3D388FDF39}" type="parTrans" cxnId="{B1FAF374-C4A7-4A25-B618-B5AC6FB5E0CB}">
      <dgm:prSet/>
      <dgm:spPr/>
      <dgm:t>
        <a:bodyPr/>
        <a:lstStyle/>
        <a:p>
          <a:endParaRPr lang="es-NI"/>
        </a:p>
      </dgm:t>
    </dgm:pt>
    <dgm:pt modelId="{41A6CCC8-A607-4CDF-86F8-4C1CC51A2884}" type="sibTrans" cxnId="{B1FAF374-C4A7-4A25-B618-B5AC6FB5E0CB}">
      <dgm:prSet/>
      <dgm:spPr/>
      <dgm:t>
        <a:bodyPr/>
        <a:lstStyle/>
        <a:p>
          <a:endParaRPr lang="es-NI"/>
        </a:p>
      </dgm:t>
    </dgm:pt>
    <dgm:pt modelId="{C39F9F7C-D7D6-4737-B508-79CEE07C0591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4A981-3865-4816-9962-BED069AD2345}" type="parTrans" cxnId="{F7998A14-39E9-491F-88FD-748C8FA62C2C}">
      <dgm:prSet/>
      <dgm:spPr/>
      <dgm:t>
        <a:bodyPr/>
        <a:lstStyle/>
        <a:p>
          <a:endParaRPr lang="es-NI"/>
        </a:p>
      </dgm:t>
    </dgm:pt>
    <dgm:pt modelId="{0EC79308-1B2D-4777-B54B-6C665116A6C3}" type="sibTrans" cxnId="{F7998A14-39E9-491F-88FD-748C8FA62C2C}">
      <dgm:prSet/>
      <dgm:spPr/>
      <dgm:t>
        <a:bodyPr/>
        <a:lstStyle/>
        <a:p>
          <a:endParaRPr lang="es-NI"/>
        </a:p>
      </dgm:t>
    </dgm:pt>
    <dgm:pt modelId="{82F07900-4330-4146-B4A2-87BCF0BE22F1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954B5-1A3E-4170-B16A-F1DE414389B6}" type="parTrans" cxnId="{439794B5-F4DC-4309-BD95-D7D29508F351}">
      <dgm:prSet/>
      <dgm:spPr/>
      <dgm:t>
        <a:bodyPr/>
        <a:lstStyle/>
        <a:p>
          <a:endParaRPr lang="es-NI"/>
        </a:p>
      </dgm:t>
    </dgm:pt>
    <dgm:pt modelId="{D0A86631-393D-49DA-AC91-63F6E2867E90}" type="sibTrans" cxnId="{439794B5-F4DC-4309-BD95-D7D29508F351}">
      <dgm:prSet/>
      <dgm:spPr/>
      <dgm:t>
        <a:bodyPr/>
        <a:lstStyle/>
        <a:p>
          <a:endParaRPr lang="es-NI"/>
        </a:p>
      </dgm:t>
    </dgm:pt>
    <dgm:pt modelId="{99710758-1429-4A49-B1E0-676606924EC4}">
      <dgm:prSet phldrT="[Texto]" custT="1"/>
      <dgm:spPr/>
      <dgm:t>
        <a:bodyPr/>
        <a:lstStyle/>
        <a:p>
          <a:pPr algn="just"/>
          <a:endParaRPr lang="es-NI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D24F60-DA44-42CF-B70C-6A1ED4FA42DC}" type="parTrans" cxnId="{51B69645-A5A8-4553-82E2-938B0DD50808}">
      <dgm:prSet/>
      <dgm:spPr/>
      <dgm:t>
        <a:bodyPr/>
        <a:lstStyle/>
        <a:p>
          <a:endParaRPr lang="es-NI"/>
        </a:p>
      </dgm:t>
    </dgm:pt>
    <dgm:pt modelId="{ED8AEBE2-7D90-488A-B91E-128AB3CFECB4}" type="sibTrans" cxnId="{51B69645-A5A8-4553-82E2-938B0DD50808}">
      <dgm:prSet/>
      <dgm:spPr/>
      <dgm:t>
        <a:bodyPr/>
        <a:lstStyle/>
        <a:p>
          <a:endParaRPr lang="es-NI"/>
        </a:p>
      </dgm:t>
    </dgm:pt>
    <dgm:pt modelId="{557F5997-59DD-40DB-BD50-44DBA41B0358}">
      <dgm:prSet phldrT="[Texto]" custT="1"/>
      <dgm:spPr/>
      <dgm:t>
        <a:bodyPr/>
        <a:lstStyle/>
        <a:p>
          <a:pPr algn="just"/>
          <a:endParaRPr lang="es-NI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52A15-56DC-4F9D-A8F6-6DC89454822A}" type="parTrans" cxnId="{145E3660-FF5D-4A9F-8A18-44E1F97BD12B}">
      <dgm:prSet/>
      <dgm:spPr/>
      <dgm:t>
        <a:bodyPr/>
        <a:lstStyle/>
        <a:p>
          <a:endParaRPr lang="es-NI"/>
        </a:p>
      </dgm:t>
    </dgm:pt>
    <dgm:pt modelId="{09F5CEEE-81A8-469C-A56F-F81F88520D23}" type="sibTrans" cxnId="{145E3660-FF5D-4A9F-8A18-44E1F97BD12B}">
      <dgm:prSet/>
      <dgm:spPr/>
      <dgm:t>
        <a:bodyPr/>
        <a:lstStyle/>
        <a:p>
          <a:endParaRPr lang="es-NI"/>
        </a:p>
      </dgm:t>
    </dgm:pt>
    <dgm:pt modelId="{3C241D2B-5971-4FF1-8D1D-FFA617457DA6}">
      <dgm:prSet phldrT="[Texto]" custT="1"/>
      <dgm:spPr/>
      <dgm:t>
        <a:bodyPr/>
        <a:lstStyle/>
        <a:p>
          <a:pPr algn="just"/>
          <a:endParaRPr lang="es-NI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4456D0-5F4C-40B8-BD10-B2E59AFF27C3}" type="parTrans" cxnId="{89691992-425A-4C43-AFB0-090B6A28E5EB}">
      <dgm:prSet/>
      <dgm:spPr/>
      <dgm:t>
        <a:bodyPr/>
        <a:lstStyle/>
        <a:p>
          <a:endParaRPr lang="es-NI"/>
        </a:p>
      </dgm:t>
    </dgm:pt>
    <dgm:pt modelId="{20C05D11-A68A-4A97-9782-49A89A261220}" type="sibTrans" cxnId="{89691992-425A-4C43-AFB0-090B6A28E5EB}">
      <dgm:prSet/>
      <dgm:spPr/>
      <dgm:t>
        <a:bodyPr/>
        <a:lstStyle/>
        <a:p>
          <a:endParaRPr lang="es-NI"/>
        </a:p>
      </dgm:t>
    </dgm:pt>
    <dgm:pt modelId="{97680824-8D8C-4079-84D9-1B6782C8C9C4}">
      <dgm:prSet phldrT="[Texto]" custT="1"/>
      <dgm:spPr/>
      <dgm:t>
        <a:bodyPr/>
        <a:lstStyle/>
        <a:p>
          <a:pPr algn="just"/>
          <a:endParaRPr lang="es-NI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331A2-C0E2-4CCF-8496-46BB6C97A51C}" type="parTrans" cxnId="{2E6F0E33-448D-41FA-AF51-B3F4AB8C52B8}">
      <dgm:prSet/>
      <dgm:spPr/>
      <dgm:t>
        <a:bodyPr/>
        <a:lstStyle/>
        <a:p>
          <a:endParaRPr lang="es-NI"/>
        </a:p>
      </dgm:t>
    </dgm:pt>
    <dgm:pt modelId="{B659096B-9C0F-4B31-B40E-95602DF037A4}" type="sibTrans" cxnId="{2E6F0E33-448D-41FA-AF51-B3F4AB8C52B8}">
      <dgm:prSet/>
      <dgm:spPr/>
      <dgm:t>
        <a:bodyPr/>
        <a:lstStyle/>
        <a:p>
          <a:endParaRPr lang="es-NI"/>
        </a:p>
      </dgm:t>
    </dgm:pt>
    <dgm:pt modelId="{3B5A939C-E34A-4556-B2DD-D848B1EA20AE}">
      <dgm:prSet phldrT="[Texto]" custT="1"/>
      <dgm:spPr/>
      <dgm:t>
        <a:bodyPr/>
        <a:lstStyle/>
        <a:p>
          <a:pPr algn="just"/>
          <a:endParaRPr lang="es-NI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C81224-2942-4A1E-A0A0-9EC41BF6791B}" type="parTrans" cxnId="{0A794E09-B620-4E32-87F0-165CE32D217F}">
      <dgm:prSet/>
      <dgm:spPr/>
      <dgm:t>
        <a:bodyPr/>
        <a:lstStyle/>
        <a:p>
          <a:endParaRPr lang="es-NI"/>
        </a:p>
      </dgm:t>
    </dgm:pt>
    <dgm:pt modelId="{0FB57BD9-652A-495C-916F-526FAA05C8E9}" type="sibTrans" cxnId="{0A794E09-B620-4E32-87F0-165CE32D217F}">
      <dgm:prSet/>
      <dgm:spPr/>
      <dgm:t>
        <a:bodyPr/>
        <a:lstStyle/>
        <a:p>
          <a:endParaRPr lang="es-NI"/>
        </a:p>
      </dgm:t>
    </dgm:pt>
    <dgm:pt modelId="{819E6BAC-DFAC-4D5F-8B0A-395BA985F31B}">
      <dgm:prSet phldrT="[Texto]" custT="1"/>
      <dgm:spPr/>
      <dgm:t>
        <a:bodyPr/>
        <a:lstStyle/>
        <a:p>
          <a:pPr algn="just"/>
          <a:endParaRPr lang="es-NI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99015-E1A4-4815-A462-D4629B71A9AD}" type="parTrans" cxnId="{9F9DB187-BE01-4185-9B7C-11A405560413}">
      <dgm:prSet/>
      <dgm:spPr/>
      <dgm:t>
        <a:bodyPr/>
        <a:lstStyle/>
        <a:p>
          <a:endParaRPr lang="es-NI"/>
        </a:p>
      </dgm:t>
    </dgm:pt>
    <dgm:pt modelId="{D3A7B719-6BCE-4CE8-86E7-4627AAD9CBD7}" type="sibTrans" cxnId="{9F9DB187-BE01-4185-9B7C-11A405560413}">
      <dgm:prSet/>
      <dgm:spPr/>
      <dgm:t>
        <a:bodyPr/>
        <a:lstStyle/>
        <a:p>
          <a:endParaRPr lang="es-NI"/>
        </a:p>
      </dgm:t>
    </dgm:pt>
    <dgm:pt modelId="{E0E77CF5-EE3E-48AE-82E3-F7B368B51465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F8236-962C-4335-A489-BBB4FC33088D}" type="parTrans" cxnId="{425DE63A-F558-417A-822C-3E79AF60EA4E}">
      <dgm:prSet/>
      <dgm:spPr/>
      <dgm:t>
        <a:bodyPr/>
        <a:lstStyle/>
        <a:p>
          <a:endParaRPr lang="es-NI"/>
        </a:p>
      </dgm:t>
    </dgm:pt>
    <dgm:pt modelId="{B5FAE085-24D3-4D49-83E0-B6761F6E3150}" type="sibTrans" cxnId="{425DE63A-F558-417A-822C-3E79AF60EA4E}">
      <dgm:prSet/>
      <dgm:spPr/>
      <dgm:t>
        <a:bodyPr/>
        <a:lstStyle/>
        <a:p>
          <a:endParaRPr lang="es-NI"/>
        </a:p>
      </dgm:t>
    </dgm:pt>
    <dgm:pt modelId="{ED966CBA-96AC-4EAE-BEB8-FD1E13BFFBA0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0C7D0-9786-4BAA-A71E-3CA6F9F650CE}" type="parTrans" cxnId="{12DD02F9-B8F4-4F84-A4B1-54119F9EDEC2}">
      <dgm:prSet/>
      <dgm:spPr/>
      <dgm:t>
        <a:bodyPr/>
        <a:lstStyle/>
        <a:p>
          <a:endParaRPr lang="es-NI"/>
        </a:p>
      </dgm:t>
    </dgm:pt>
    <dgm:pt modelId="{4E07059D-5CFC-4FC9-A7AA-B41D7132E2ED}" type="sibTrans" cxnId="{12DD02F9-B8F4-4F84-A4B1-54119F9EDEC2}">
      <dgm:prSet/>
      <dgm:spPr/>
      <dgm:t>
        <a:bodyPr/>
        <a:lstStyle/>
        <a:p>
          <a:endParaRPr lang="es-NI"/>
        </a:p>
      </dgm:t>
    </dgm:pt>
    <dgm:pt modelId="{F587CF68-86D2-4E50-9956-6F58CF0EF9DB}">
      <dgm:prSet phldrT="[Texto]" custT="1"/>
      <dgm:spPr/>
      <dgm:t>
        <a:bodyPr/>
        <a:lstStyle/>
        <a:p>
          <a:pPr algn="just"/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FC631-563C-4943-8045-9D662FB23B16}" type="parTrans" cxnId="{55CA13F6-51D0-425B-951B-195391ABD1FD}">
      <dgm:prSet/>
      <dgm:spPr/>
      <dgm:t>
        <a:bodyPr/>
        <a:lstStyle/>
        <a:p>
          <a:endParaRPr lang="es-NI"/>
        </a:p>
      </dgm:t>
    </dgm:pt>
    <dgm:pt modelId="{6980A64A-6E9C-4B11-B5F9-FF8176FD4E3B}" type="sibTrans" cxnId="{55CA13F6-51D0-425B-951B-195391ABD1FD}">
      <dgm:prSet/>
      <dgm:spPr/>
      <dgm:t>
        <a:bodyPr/>
        <a:lstStyle/>
        <a:p>
          <a:endParaRPr lang="es-NI"/>
        </a:p>
      </dgm:t>
    </dgm:pt>
    <dgm:pt modelId="{6F1E343E-1537-4ED5-8FB5-D95D0F6AD526}">
      <dgm:prSet phldrT="[Texto]" custT="1"/>
      <dgm:spPr/>
      <dgm:t>
        <a:bodyPr/>
        <a:lstStyle/>
        <a:p>
          <a:pPr algn="just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En todos los Recintos tuvieron el mismo comportamiento con este factor donde el mayor porcentaje de los graduados y graduadas  están casado.  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DB21C-6F28-4190-A248-089C972DF29E}" type="parTrans" cxnId="{0BD411D5-578C-4A2D-814C-BF1550C4CB56}">
      <dgm:prSet/>
      <dgm:spPr/>
      <dgm:t>
        <a:bodyPr/>
        <a:lstStyle/>
        <a:p>
          <a:endParaRPr lang="es-NI"/>
        </a:p>
      </dgm:t>
    </dgm:pt>
    <dgm:pt modelId="{79E75BD9-70B9-4519-98F2-FD60442CFB29}" type="sibTrans" cxnId="{0BD411D5-578C-4A2D-814C-BF1550C4CB56}">
      <dgm:prSet/>
      <dgm:spPr/>
      <dgm:t>
        <a:bodyPr/>
        <a:lstStyle/>
        <a:p>
          <a:endParaRPr lang="es-NI"/>
        </a:p>
      </dgm:t>
    </dgm:pt>
    <dgm:pt modelId="{66B74FF5-82D2-4707-8A1F-0FB805661E1D}">
      <dgm:prSet phldrT="[Texto]" custT="1"/>
      <dgm:spPr/>
      <dgm:t>
        <a:bodyPr/>
        <a:lstStyle/>
        <a:p>
          <a:pPr algn="just"/>
          <a:r>
            <a:rPr lang="es-E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Este comportamiento se ve en todo los Recinto pero más en el recinto de Bluefields debido que el acceso a las comunidades es más difícil no así Nueva Guinea, Bilwi y Las minas. </a:t>
          </a:r>
          <a:endParaRPr lang="es-NI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F559C-D4CB-4016-8322-62EAFE61318F}" type="parTrans" cxnId="{D29BCC0D-4604-4140-BD58-A3B22C5B192C}">
      <dgm:prSet/>
      <dgm:spPr/>
      <dgm:t>
        <a:bodyPr/>
        <a:lstStyle/>
        <a:p>
          <a:endParaRPr lang="es-NI"/>
        </a:p>
      </dgm:t>
    </dgm:pt>
    <dgm:pt modelId="{CF355F81-06B6-462B-9457-26947C85D710}" type="sibTrans" cxnId="{D29BCC0D-4604-4140-BD58-A3B22C5B192C}">
      <dgm:prSet/>
      <dgm:spPr/>
      <dgm:t>
        <a:bodyPr/>
        <a:lstStyle/>
        <a:p>
          <a:endParaRPr lang="es-NI"/>
        </a:p>
      </dgm:t>
    </dgm:pt>
    <dgm:pt modelId="{B04F3909-4B97-4138-A565-C82AE4140489}">
      <dgm:prSet phldrT="[Texto]"/>
      <dgm:spPr/>
      <dgm:t>
        <a:bodyPr/>
        <a:lstStyle/>
        <a:p>
          <a:pPr algn="just"/>
          <a:endParaRPr lang="es-NI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06968-A7C0-43C5-AB79-62956615ADBA}" type="parTrans" cxnId="{A117BF31-3AA0-4839-A6FF-8E7DF1FEC0F7}">
      <dgm:prSet/>
      <dgm:spPr/>
      <dgm:t>
        <a:bodyPr/>
        <a:lstStyle/>
        <a:p>
          <a:endParaRPr lang="es-NI"/>
        </a:p>
      </dgm:t>
    </dgm:pt>
    <dgm:pt modelId="{896AD445-E88B-4099-B7CD-EA2FACF72BD3}" type="sibTrans" cxnId="{A117BF31-3AA0-4839-A6FF-8E7DF1FEC0F7}">
      <dgm:prSet/>
      <dgm:spPr/>
      <dgm:t>
        <a:bodyPr/>
        <a:lstStyle/>
        <a:p>
          <a:endParaRPr lang="es-NI"/>
        </a:p>
      </dgm:t>
    </dgm:pt>
    <dgm:pt modelId="{0003D499-89C2-4BFA-A801-BE1F28D2D776}">
      <dgm:prSet phldrT="[Texto]"/>
      <dgm:spPr/>
      <dgm:t>
        <a:bodyPr/>
        <a:lstStyle/>
        <a:p>
          <a:pPr algn="just"/>
          <a:endParaRPr lang="es-NI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4A9AD-0327-46A9-A464-81BD3A92FCD0}" type="parTrans" cxnId="{C2DD4812-EE2A-46CD-87AB-4CD53E2A74E8}">
      <dgm:prSet/>
      <dgm:spPr/>
      <dgm:t>
        <a:bodyPr/>
        <a:lstStyle/>
        <a:p>
          <a:endParaRPr lang="es-NI"/>
        </a:p>
      </dgm:t>
    </dgm:pt>
    <dgm:pt modelId="{647A83C5-C5BA-4DBA-9EBB-04AB55ECB237}" type="sibTrans" cxnId="{C2DD4812-EE2A-46CD-87AB-4CD53E2A74E8}">
      <dgm:prSet/>
      <dgm:spPr/>
      <dgm:t>
        <a:bodyPr/>
        <a:lstStyle/>
        <a:p>
          <a:endParaRPr lang="es-NI"/>
        </a:p>
      </dgm:t>
    </dgm:pt>
    <dgm:pt modelId="{488ABB76-8475-408B-9128-8DF37E896BE0}">
      <dgm:prSet phldrT="[Texto]"/>
      <dgm:spPr/>
      <dgm:t>
        <a:bodyPr/>
        <a:lstStyle/>
        <a:p>
          <a:pPr algn="just"/>
          <a:endParaRPr lang="es-NI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5D26C-D311-41D5-B1FF-9EC14B447CE4}" type="parTrans" cxnId="{34B7D3B8-0B67-4368-96E6-C857994EB138}">
      <dgm:prSet/>
      <dgm:spPr/>
      <dgm:t>
        <a:bodyPr/>
        <a:lstStyle/>
        <a:p>
          <a:endParaRPr lang="es-NI"/>
        </a:p>
      </dgm:t>
    </dgm:pt>
    <dgm:pt modelId="{EAC4E16B-0872-4FE3-A788-3012C5A7831F}" type="sibTrans" cxnId="{34B7D3B8-0B67-4368-96E6-C857994EB138}">
      <dgm:prSet/>
      <dgm:spPr/>
      <dgm:t>
        <a:bodyPr/>
        <a:lstStyle/>
        <a:p>
          <a:endParaRPr lang="es-NI"/>
        </a:p>
      </dgm:t>
    </dgm:pt>
    <dgm:pt modelId="{A6E380EF-A3C2-4AD7-A976-2693EBADD24A}">
      <dgm:prSet phldrT="[Texto]"/>
      <dgm:spPr/>
      <dgm:t>
        <a:bodyPr/>
        <a:lstStyle/>
        <a:p>
          <a:pPr algn="just"/>
          <a:endParaRPr lang="es-NI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C111D-ED0F-4B22-BA33-205058B44517}" type="parTrans" cxnId="{B723A806-A935-4C84-B49C-E40902676FE4}">
      <dgm:prSet/>
      <dgm:spPr/>
      <dgm:t>
        <a:bodyPr/>
        <a:lstStyle/>
        <a:p>
          <a:endParaRPr lang="es-NI"/>
        </a:p>
      </dgm:t>
    </dgm:pt>
    <dgm:pt modelId="{3260971B-0042-4B9F-B72F-61E3BFA48CCF}" type="sibTrans" cxnId="{B723A806-A935-4C84-B49C-E40902676FE4}">
      <dgm:prSet/>
      <dgm:spPr/>
      <dgm:t>
        <a:bodyPr/>
        <a:lstStyle/>
        <a:p>
          <a:endParaRPr lang="es-NI"/>
        </a:p>
      </dgm:t>
    </dgm:pt>
    <dgm:pt modelId="{99198F3D-9345-49EB-86EE-16C49BF85A07}">
      <dgm:prSet phldrT="[Texto]"/>
      <dgm:spPr/>
      <dgm:t>
        <a:bodyPr/>
        <a:lstStyle/>
        <a:p>
          <a:pPr algn="just"/>
          <a:endParaRPr lang="es-NI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039DB-A863-4CDF-8151-F7A7B6234DC4}" type="parTrans" cxnId="{FA483208-8DC5-4624-9B39-12F65A64EDA5}">
      <dgm:prSet/>
      <dgm:spPr/>
      <dgm:t>
        <a:bodyPr/>
        <a:lstStyle/>
        <a:p>
          <a:endParaRPr lang="es-NI"/>
        </a:p>
      </dgm:t>
    </dgm:pt>
    <dgm:pt modelId="{AED87197-0F3B-4B1D-BC51-8474D9999AA1}" type="sibTrans" cxnId="{FA483208-8DC5-4624-9B39-12F65A64EDA5}">
      <dgm:prSet/>
      <dgm:spPr/>
      <dgm:t>
        <a:bodyPr/>
        <a:lstStyle/>
        <a:p>
          <a:endParaRPr lang="es-NI"/>
        </a:p>
      </dgm:t>
    </dgm:pt>
    <dgm:pt modelId="{0501CEE9-C230-46FC-8E90-0361217AD5D5}" type="pres">
      <dgm:prSet presAssocID="{1E4DA284-0478-451E-9504-ADD818A21059}" presName="Name0" presStyleCnt="0">
        <dgm:presLayoutVars>
          <dgm:dir/>
          <dgm:animLvl val="lvl"/>
          <dgm:resizeHandles val="exact"/>
        </dgm:presLayoutVars>
      </dgm:prSet>
      <dgm:spPr/>
    </dgm:pt>
    <dgm:pt modelId="{E500F3B4-B4C7-4DC3-98E6-12449350405D}" type="pres">
      <dgm:prSet presAssocID="{F401F1CD-5E3B-422F-AD68-15CF24967AC9}" presName="composite" presStyleCnt="0"/>
      <dgm:spPr/>
    </dgm:pt>
    <dgm:pt modelId="{F4939DF4-CD96-45BB-B32B-C760FF31DA49}" type="pres">
      <dgm:prSet presAssocID="{F401F1CD-5E3B-422F-AD68-15CF24967A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7E40776-C2B2-43EE-BBE6-9824F0991661}" type="pres">
      <dgm:prSet presAssocID="{F401F1CD-5E3B-422F-AD68-15CF24967AC9}" presName="desTx" presStyleLbl="alignAccFollowNode1" presStyleIdx="0" presStyleCnt="3">
        <dgm:presLayoutVars>
          <dgm:bulletEnabled val="1"/>
        </dgm:presLayoutVars>
      </dgm:prSet>
      <dgm:spPr/>
    </dgm:pt>
    <dgm:pt modelId="{D0F3AADA-4BB4-4983-BB07-C3125C53EFEA}" type="pres">
      <dgm:prSet presAssocID="{57A907A5-2680-4CFE-8633-FA37AAE74E95}" presName="space" presStyleCnt="0"/>
      <dgm:spPr/>
    </dgm:pt>
    <dgm:pt modelId="{66257684-FC79-4545-BE6F-688B4BCB72AA}" type="pres">
      <dgm:prSet presAssocID="{940D6FE6-BE2A-4A60-B9A3-04831A3DC335}" presName="composite" presStyleCnt="0"/>
      <dgm:spPr/>
    </dgm:pt>
    <dgm:pt modelId="{ACC033D5-EBF1-4CD7-B3EA-EDDE65FE4A96}" type="pres">
      <dgm:prSet presAssocID="{940D6FE6-BE2A-4A60-B9A3-04831A3DC33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ECBEFD1-87D0-4D55-8039-C34AA37E1900}" type="pres">
      <dgm:prSet presAssocID="{940D6FE6-BE2A-4A60-B9A3-04831A3DC335}" presName="desTx" presStyleLbl="alignAccFollowNode1" presStyleIdx="1" presStyleCnt="3">
        <dgm:presLayoutVars>
          <dgm:bulletEnabled val="1"/>
        </dgm:presLayoutVars>
      </dgm:prSet>
      <dgm:spPr/>
    </dgm:pt>
    <dgm:pt modelId="{B63CB7C1-EDAD-4C8C-A829-FB57D6EC42BD}" type="pres">
      <dgm:prSet presAssocID="{110FF035-C593-4100-A23A-AAE6172F7B1D}" presName="space" presStyleCnt="0"/>
      <dgm:spPr/>
    </dgm:pt>
    <dgm:pt modelId="{D3D2C385-CD17-4203-AA92-32D9F94FFFDD}" type="pres">
      <dgm:prSet presAssocID="{52AF6757-55E4-4BCF-A2F0-911A3E5692EB}" presName="composite" presStyleCnt="0"/>
      <dgm:spPr/>
    </dgm:pt>
    <dgm:pt modelId="{82D5BA31-662E-4DCC-AF19-04D41568356B}" type="pres">
      <dgm:prSet presAssocID="{52AF6757-55E4-4BCF-A2F0-911A3E5692E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472972F-BB79-428B-8FB2-E3E238A0FDEC}" type="pres">
      <dgm:prSet presAssocID="{52AF6757-55E4-4BCF-A2F0-911A3E5692E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236A305-2825-49A0-851F-6E5F7D9B9A42}" type="presOf" srcId="{6F1E343E-1537-4ED5-8FB5-D95D0F6AD526}" destId="{9ECBEFD1-87D0-4D55-8039-C34AA37E1900}" srcOrd="0" destOrd="10" presId="urn:microsoft.com/office/officeart/2005/8/layout/hList1"/>
    <dgm:cxn modelId="{B723A806-A935-4C84-B49C-E40902676FE4}" srcId="{52AF6757-55E4-4BCF-A2F0-911A3E5692EB}" destId="{A6E380EF-A3C2-4AD7-A976-2693EBADD24A}" srcOrd="3" destOrd="0" parTransId="{554C111D-ED0F-4B22-BA33-205058B44517}" sibTransId="{3260971B-0042-4B9F-B72F-61E3BFA48CCF}"/>
    <dgm:cxn modelId="{FA483208-8DC5-4624-9B39-12F65A64EDA5}" srcId="{52AF6757-55E4-4BCF-A2F0-911A3E5692EB}" destId="{99198F3D-9345-49EB-86EE-16C49BF85A07}" srcOrd="4" destOrd="0" parTransId="{851039DB-A863-4CDF-8151-F7A7B6234DC4}" sibTransId="{AED87197-0F3B-4B1D-BC51-8474D9999AA1}"/>
    <dgm:cxn modelId="{10A98208-2E4B-42A0-8D56-1A6E7654715C}" type="presOf" srcId="{CB137376-9157-4A7E-AC1D-DCA3643A9313}" destId="{9ECBEFD1-87D0-4D55-8039-C34AA37E1900}" srcOrd="0" destOrd="0" presId="urn:microsoft.com/office/officeart/2005/8/layout/hList1"/>
    <dgm:cxn modelId="{0A794E09-B620-4E32-87F0-165CE32D217F}" srcId="{940D6FE6-BE2A-4A60-B9A3-04831A3DC335}" destId="{3B5A939C-E34A-4556-B2DD-D848B1EA20AE}" srcOrd="5" destOrd="0" parTransId="{EAC81224-2942-4A1E-A0A0-9EC41BF6791B}" sibTransId="{0FB57BD9-652A-495C-916F-526FAA05C8E9}"/>
    <dgm:cxn modelId="{BFA6200C-E512-4313-82FB-8016FAE90ADE}" type="presOf" srcId="{ABBEDD93-F445-49A4-8BC6-957F4B649BEB}" destId="{77E40776-C2B2-43EE-BBE6-9824F0991661}" srcOrd="0" destOrd="11" presId="urn:microsoft.com/office/officeart/2005/8/layout/hList1"/>
    <dgm:cxn modelId="{D29BCC0D-4604-4140-BD58-A3B22C5B192C}" srcId="{52AF6757-55E4-4BCF-A2F0-911A3E5692EB}" destId="{66B74FF5-82D2-4707-8A1F-0FB805661E1D}" srcOrd="6" destOrd="0" parTransId="{595F559C-D4CB-4016-8322-62EAFE61318F}" sibTransId="{CF355F81-06B6-462B-9457-26947C85D710}"/>
    <dgm:cxn modelId="{D8DACD0E-F0ED-4D37-8E7A-B2B20EFCD032}" type="presOf" srcId="{0003D499-89C2-4BFA-A801-BE1F28D2D776}" destId="{9472972F-BB79-428B-8FB2-E3E238A0FDEC}" srcOrd="0" destOrd="2" presId="urn:microsoft.com/office/officeart/2005/8/layout/hList1"/>
    <dgm:cxn modelId="{F1573111-34AC-470B-B194-9864CE8721C0}" type="presOf" srcId="{82F07900-4330-4146-B4A2-87BCF0BE22F1}" destId="{77E40776-C2B2-43EE-BBE6-9824F0991661}" srcOrd="0" destOrd="13" presId="urn:microsoft.com/office/officeart/2005/8/layout/hList1"/>
    <dgm:cxn modelId="{DA84A111-E83D-4D62-9D94-851B8CAE01FA}" type="presOf" srcId="{B04F3909-4B97-4138-A565-C82AE4140489}" destId="{9472972F-BB79-428B-8FB2-E3E238A0FDEC}" srcOrd="0" destOrd="1" presId="urn:microsoft.com/office/officeart/2005/8/layout/hList1"/>
    <dgm:cxn modelId="{C2DD4812-EE2A-46CD-87AB-4CD53E2A74E8}" srcId="{52AF6757-55E4-4BCF-A2F0-911A3E5692EB}" destId="{0003D499-89C2-4BFA-A801-BE1F28D2D776}" srcOrd="2" destOrd="0" parTransId="{6BB4A9AD-0327-46A9-A464-81BD3A92FCD0}" sibTransId="{647A83C5-C5BA-4DBA-9EBB-04AB55ECB237}"/>
    <dgm:cxn modelId="{F7998A14-39E9-491F-88FD-748C8FA62C2C}" srcId="{F401F1CD-5E3B-422F-AD68-15CF24967AC9}" destId="{C39F9F7C-D7D6-4737-B508-79CEE07C0591}" srcOrd="12" destOrd="0" parTransId="{37F4A981-3865-4816-9962-BED069AD2345}" sibTransId="{0EC79308-1B2D-4777-B54B-6C665116A6C3}"/>
    <dgm:cxn modelId="{1A00E21C-CB4C-4A77-A075-E15503F456A3}" srcId="{F401F1CD-5E3B-422F-AD68-15CF24967AC9}" destId="{4087950F-DF2F-4061-AA7D-181C7CB4046D}" srcOrd="9" destOrd="0" parTransId="{8AAE9478-1F99-4A5C-8D7D-BCD23D95FEC3}" sibTransId="{036AF9EF-AF39-454C-87E0-B6B4527A8D5E}"/>
    <dgm:cxn modelId="{C142421E-A254-47CF-A387-C30588F954D6}" type="presOf" srcId="{557F5997-59DD-40DB-BD50-44DBA41B0358}" destId="{9ECBEFD1-87D0-4D55-8039-C34AA37E1900}" srcOrd="0" destOrd="2" presId="urn:microsoft.com/office/officeart/2005/8/layout/hList1"/>
    <dgm:cxn modelId="{74697322-47AC-4278-BEB1-F57566A16D1A}" type="presOf" srcId="{99710758-1429-4A49-B1E0-676606924EC4}" destId="{9ECBEFD1-87D0-4D55-8039-C34AA37E1900}" srcOrd="0" destOrd="1" presId="urn:microsoft.com/office/officeart/2005/8/layout/hList1"/>
    <dgm:cxn modelId="{A117BF31-3AA0-4839-A6FF-8E7DF1FEC0F7}" srcId="{52AF6757-55E4-4BCF-A2F0-911A3E5692EB}" destId="{B04F3909-4B97-4138-A565-C82AE4140489}" srcOrd="1" destOrd="0" parTransId="{E6606968-A7C0-43C5-AB79-62956615ADBA}" sibTransId="{896AD445-E88B-4099-B7CD-EA2FACF72BD3}"/>
    <dgm:cxn modelId="{2E6F0E33-448D-41FA-AF51-B3F4AB8C52B8}" srcId="{940D6FE6-BE2A-4A60-B9A3-04831A3DC335}" destId="{97680824-8D8C-4079-84D9-1B6782C8C9C4}" srcOrd="4" destOrd="0" parTransId="{2F0331A2-C0E2-4CCF-8496-46BB6C97A51C}" sibTransId="{B659096B-9C0F-4B31-B40E-95602DF037A4}"/>
    <dgm:cxn modelId="{3CB0EA39-325B-4B68-8C54-0A7801E545AD}" srcId="{F401F1CD-5E3B-422F-AD68-15CF24967AC9}" destId="{AA552BAF-CFD7-42E7-A718-FDFC46C8129F}" srcOrd="0" destOrd="0" parTransId="{238A2CEB-8564-4A1F-AA39-3F4A1922D2CA}" sibTransId="{8848F327-6851-46BE-90AF-C75BCD853074}"/>
    <dgm:cxn modelId="{EA65733A-7C20-4B48-981B-CD214B4DFF12}" srcId="{F401F1CD-5E3B-422F-AD68-15CF24967AC9}" destId="{3E7AD50B-EB20-4214-9BD6-F799941CF835}" srcOrd="4" destOrd="0" parTransId="{0EC19589-A822-4230-90BD-18891704EBBD}" sibTransId="{E141CB28-C825-4DEF-8435-AF6DFDE3C989}"/>
    <dgm:cxn modelId="{425DE63A-F558-417A-822C-3E79AF60EA4E}" srcId="{940D6FE6-BE2A-4A60-B9A3-04831A3DC335}" destId="{E0E77CF5-EE3E-48AE-82E3-F7B368B51465}" srcOrd="7" destOrd="0" parTransId="{EA1F8236-962C-4335-A489-BBB4FC33088D}" sibTransId="{B5FAE085-24D3-4D49-83E0-B6761F6E3150}"/>
    <dgm:cxn modelId="{09FD895D-AD42-4026-ACBD-C4A54B9707AA}" srcId="{F401F1CD-5E3B-422F-AD68-15CF24967AC9}" destId="{E8C6BE7F-87DD-461F-8EF9-8987CA501543}" srcOrd="8" destOrd="0" parTransId="{C6F18926-D1E7-48BC-9E90-9DCB208007F0}" sibTransId="{112C8F6D-CAE2-4B17-8F1E-84B579B72A59}"/>
    <dgm:cxn modelId="{8D192C60-0727-4BF2-8A9B-03524530460C}" type="presOf" srcId="{52AF6757-55E4-4BCF-A2F0-911A3E5692EB}" destId="{82D5BA31-662E-4DCC-AF19-04D41568356B}" srcOrd="0" destOrd="0" presId="urn:microsoft.com/office/officeart/2005/8/layout/hList1"/>
    <dgm:cxn modelId="{145E3660-FF5D-4A9F-8A18-44E1F97BD12B}" srcId="{940D6FE6-BE2A-4A60-B9A3-04831A3DC335}" destId="{557F5997-59DD-40DB-BD50-44DBA41B0358}" srcOrd="2" destOrd="0" parTransId="{9C552A15-56DC-4F9D-A8F6-6DC89454822A}" sibTransId="{09F5CEEE-81A8-469C-A56F-F81F88520D23}"/>
    <dgm:cxn modelId="{4BE8BF60-52C6-4021-9C7F-F6C13A01263B}" type="presOf" srcId="{BB198A3A-57D2-4715-9B00-FCD7750452C4}" destId="{77E40776-C2B2-43EE-BBE6-9824F0991661}" srcOrd="0" destOrd="2" presId="urn:microsoft.com/office/officeart/2005/8/layout/hList1"/>
    <dgm:cxn modelId="{929E3662-C021-4588-A61A-FEBDBC5E4C14}" type="presOf" srcId="{0BF0B2D9-FDE8-4E88-8F31-96FCE8DA59D3}" destId="{77E40776-C2B2-43EE-BBE6-9824F0991661}" srcOrd="0" destOrd="10" presId="urn:microsoft.com/office/officeart/2005/8/layout/hList1"/>
    <dgm:cxn modelId="{15FD3545-C953-4D85-8AF1-EE78081494B2}" type="presOf" srcId="{FE442ED6-0E49-4A97-B290-EBE58AA13B12}" destId="{77E40776-C2B2-43EE-BBE6-9824F0991661}" srcOrd="0" destOrd="3" presId="urn:microsoft.com/office/officeart/2005/8/layout/hList1"/>
    <dgm:cxn modelId="{51B69645-A5A8-4553-82E2-938B0DD50808}" srcId="{940D6FE6-BE2A-4A60-B9A3-04831A3DC335}" destId="{99710758-1429-4A49-B1E0-676606924EC4}" srcOrd="1" destOrd="0" parTransId="{6AD24F60-DA44-42CF-B70C-6A1ED4FA42DC}" sibTransId="{ED8AEBE2-7D90-488A-B91E-128AB3CFECB4}"/>
    <dgm:cxn modelId="{D3B40148-EF83-4834-864C-3525B36B6449}" type="presOf" srcId="{940D6FE6-BE2A-4A60-B9A3-04831A3DC335}" destId="{ACC033D5-EBF1-4CD7-B3EA-EDDE65FE4A96}" srcOrd="0" destOrd="0" presId="urn:microsoft.com/office/officeart/2005/8/layout/hList1"/>
    <dgm:cxn modelId="{30FCBD4C-4359-4475-B828-03E07C054501}" type="presOf" srcId="{C39F9F7C-D7D6-4737-B508-79CEE07C0591}" destId="{77E40776-C2B2-43EE-BBE6-9824F0991661}" srcOrd="0" destOrd="12" presId="urn:microsoft.com/office/officeart/2005/8/layout/hList1"/>
    <dgm:cxn modelId="{82F5CB74-FFCB-42F9-9DB2-B94B690EBDF6}" type="presOf" srcId="{F401F1CD-5E3B-422F-AD68-15CF24967AC9}" destId="{F4939DF4-CD96-45BB-B32B-C760FF31DA49}" srcOrd="0" destOrd="0" presId="urn:microsoft.com/office/officeart/2005/8/layout/hList1"/>
    <dgm:cxn modelId="{B1FAF374-C4A7-4A25-B618-B5AC6FB5E0CB}" srcId="{F401F1CD-5E3B-422F-AD68-15CF24967AC9}" destId="{ABBEDD93-F445-49A4-8BC6-957F4B649BEB}" srcOrd="11" destOrd="0" parTransId="{84962919-F1CF-4247-82DE-7D3D388FDF39}" sibTransId="{41A6CCC8-A607-4CDF-86F8-4C1CC51A2884}"/>
    <dgm:cxn modelId="{F67F1155-160B-4F95-A8B6-9A198E6D43E5}" type="presOf" srcId="{F587CF68-86D2-4E50-9956-6F58CF0EF9DB}" destId="{9ECBEFD1-87D0-4D55-8039-C34AA37E1900}" srcOrd="0" destOrd="9" presId="urn:microsoft.com/office/officeart/2005/8/layout/hList1"/>
    <dgm:cxn modelId="{D9A66A55-6AF1-460C-ABEA-7BD68323C062}" srcId="{1E4DA284-0478-451E-9504-ADD818A21059}" destId="{52AF6757-55E4-4BCF-A2F0-911A3E5692EB}" srcOrd="2" destOrd="0" parTransId="{214584A6-6BB0-4B3B-8379-B447406407FF}" sibTransId="{86500A81-375B-4E5E-9F74-87E17F467211}"/>
    <dgm:cxn modelId="{38516577-9857-425F-8F02-BDF50BE764FF}" type="presOf" srcId="{66B74FF5-82D2-4707-8A1F-0FB805661E1D}" destId="{9472972F-BB79-428B-8FB2-E3E238A0FDEC}" srcOrd="0" destOrd="6" presId="urn:microsoft.com/office/officeart/2005/8/layout/hList1"/>
    <dgm:cxn modelId="{08217C77-1E07-46D8-A8E7-486255BFFD30}" type="presOf" srcId="{819E6BAC-DFAC-4D5F-8B0A-395BA985F31B}" destId="{9ECBEFD1-87D0-4D55-8039-C34AA37E1900}" srcOrd="0" destOrd="6" presId="urn:microsoft.com/office/officeart/2005/8/layout/hList1"/>
    <dgm:cxn modelId="{D9E8A95A-E7DA-4109-B999-B208015A894F}" type="presOf" srcId="{3B5A939C-E34A-4556-B2DD-D848B1EA20AE}" destId="{9ECBEFD1-87D0-4D55-8039-C34AA37E1900}" srcOrd="0" destOrd="5" presId="urn:microsoft.com/office/officeart/2005/8/layout/hList1"/>
    <dgm:cxn modelId="{7ADEF37A-F5D6-40CC-B9F1-56608B0CA35D}" type="presOf" srcId="{B9841F27-3ED5-4D96-9006-D47226C68B5D}" destId="{77E40776-C2B2-43EE-BBE6-9824F0991661}" srcOrd="0" destOrd="14" presId="urn:microsoft.com/office/officeart/2005/8/layout/hList1"/>
    <dgm:cxn modelId="{047B917F-CA73-43AD-845A-FC0EF11E5EDF}" srcId="{F401F1CD-5E3B-422F-AD68-15CF24967AC9}" destId="{EB1F70F1-76EF-4BB1-BBCF-6F7BEBD07B7B}" srcOrd="6" destOrd="0" parTransId="{E7CE4089-F61A-4819-B7E9-2DE0A1B878C0}" sibTransId="{01A836F4-0E63-4572-9EC8-4A14A2CDCAEC}"/>
    <dgm:cxn modelId="{58164C81-C9BB-4BA6-99C2-6BD225C7AC11}" srcId="{52AF6757-55E4-4BCF-A2F0-911A3E5692EB}" destId="{72B17C88-9655-436C-B1AA-AF2C17BDC3EE}" srcOrd="0" destOrd="0" parTransId="{60AA4667-4E05-40EC-9239-0C2471CCF72E}" sibTransId="{DEB5CA90-54E5-4872-9E3F-7E2372A6C916}"/>
    <dgm:cxn modelId="{DB412886-5349-4525-955E-88BABE80437E}" srcId="{F401F1CD-5E3B-422F-AD68-15CF24967AC9}" destId="{0BF0B2D9-FDE8-4E88-8F31-96FCE8DA59D3}" srcOrd="10" destOrd="0" parTransId="{533AF478-57C1-4DD2-9E48-2C4AAB253721}" sibTransId="{ABB9B951-5124-4CE2-AA17-0B8A7598D713}"/>
    <dgm:cxn modelId="{9F9DB187-BE01-4185-9B7C-11A405560413}" srcId="{940D6FE6-BE2A-4A60-B9A3-04831A3DC335}" destId="{819E6BAC-DFAC-4D5F-8B0A-395BA985F31B}" srcOrd="6" destOrd="0" parTransId="{8A599015-E1A4-4815-A462-D4629B71A9AD}" sibTransId="{D3A7B719-6BCE-4CE8-86E7-4627AAD9CBD7}"/>
    <dgm:cxn modelId="{BAC8F88B-0D63-49D9-9C17-13D7200C15F6}" type="presOf" srcId="{4087950F-DF2F-4061-AA7D-181C7CB4046D}" destId="{77E40776-C2B2-43EE-BBE6-9824F0991661}" srcOrd="0" destOrd="9" presId="urn:microsoft.com/office/officeart/2005/8/layout/hList1"/>
    <dgm:cxn modelId="{793C098C-950F-458A-AC29-573876FB0D38}" type="presOf" srcId="{1E4DA284-0478-451E-9504-ADD818A21059}" destId="{0501CEE9-C230-46FC-8E90-0361217AD5D5}" srcOrd="0" destOrd="0" presId="urn:microsoft.com/office/officeart/2005/8/layout/hList1"/>
    <dgm:cxn modelId="{92BA868D-4A66-49B3-9A94-5EF5C6DB1DBB}" type="presOf" srcId="{72B17C88-9655-436C-B1AA-AF2C17BDC3EE}" destId="{9472972F-BB79-428B-8FB2-E3E238A0FDEC}" srcOrd="0" destOrd="0" presId="urn:microsoft.com/office/officeart/2005/8/layout/hList1"/>
    <dgm:cxn modelId="{89691992-425A-4C43-AFB0-090B6A28E5EB}" srcId="{940D6FE6-BE2A-4A60-B9A3-04831A3DC335}" destId="{3C241D2B-5971-4FF1-8D1D-FFA617457DA6}" srcOrd="3" destOrd="0" parTransId="{EF4456D0-5F4C-40B8-BD10-B2E59AFF27C3}" sibTransId="{20C05D11-A68A-4A97-9782-49A89A261220}"/>
    <dgm:cxn modelId="{08F2A6AE-AA21-41F3-9AD0-96E70EB3E0B1}" srcId="{F401F1CD-5E3B-422F-AD68-15CF24967AC9}" destId="{B9841F27-3ED5-4D96-9006-D47226C68B5D}" srcOrd="14" destOrd="0" parTransId="{57B25749-A9F1-4EA0-83DE-5025A117F30D}" sibTransId="{86D0E2EF-6A9D-4E32-96BD-BBA8B7EF1A07}"/>
    <dgm:cxn modelId="{C50930AF-36EE-45BA-AAA9-0A023BB3C021}" type="presOf" srcId="{3C241D2B-5971-4FF1-8D1D-FFA617457DA6}" destId="{9ECBEFD1-87D0-4D55-8039-C34AA37E1900}" srcOrd="0" destOrd="3" presId="urn:microsoft.com/office/officeart/2005/8/layout/hList1"/>
    <dgm:cxn modelId="{31DB4AB3-EE27-4042-88EF-D238A68DF775}" srcId="{F401F1CD-5E3B-422F-AD68-15CF24967AC9}" destId="{628B5870-036A-456D-B881-4E534D6B6EFC}" srcOrd="7" destOrd="0" parTransId="{5747EDBF-C18F-4130-9C5E-7BCA54E6C095}" sibTransId="{64C8A6FB-DC0C-4E3C-9F14-BDBA44CC21C0}"/>
    <dgm:cxn modelId="{439794B5-F4DC-4309-BD95-D7D29508F351}" srcId="{F401F1CD-5E3B-422F-AD68-15CF24967AC9}" destId="{82F07900-4330-4146-B4A2-87BCF0BE22F1}" srcOrd="13" destOrd="0" parTransId="{BF4954B5-1A3E-4170-B16A-F1DE414389B6}" sibTransId="{D0A86631-393D-49DA-AC91-63F6E2867E90}"/>
    <dgm:cxn modelId="{34B7D3B8-0B67-4368-96E6-C857994EB138}" srcId="{52AF6757-55E4-4BCF-A2F0-911A3E5692EB}" destId="{488ABB76-8475-408B-9128-8DF37E896BE0}" srcOrd="5" destOrd="0" parTransId="{AB55D26C-D311-41D5-B1FF-9EC14B447CE4}" sibTransId="{EAC4E16B-0872-4FE3-A788-3012C5A7831F}"/>
    <dgm:cxn modelId="{EB1310BA-0257-4020-A645-BEA559BBAC9F}" type="presOf" srcId="{A6E380EF-A3C2-4AD7-A976-2693EBADD24A}" destId="{9472972F-BB79-428B-8FB2-E3E238A0FDEC}" srcOrd="0" destOrd="3" presId="urn:microsoft.com/office/officeart/2005/8/layout/hList1"/>
    <dgm:cxn modelId="{46B146BD-8804-476B-AD22-C0BEB527D40D}" type="presOf" srcId="{96CDBA94-5CD9-4E29-9949-E07FED6DED23}" destId="{77E40776-C2B2-43EE-BBE6-9824F0991661}" srcOrd="0" destOrd="1" presId="urn:microsoft.com/office/officeart/2005/8/layout/hList1"/>
    <dgm:cxn modelId="{316593C6-E4BE-4AFB-9E81-9E037ED5A2D2}" type="presOf" srcId="{97680824-8D8C-4079-84D9-1B6782C8C9C4}" destId="{9ECBEFD1-87D0-4D55-8039-C34AA37E1900}" srcOrd="0" destOrd="4" presId="urn:microsoft.com/office/officeart/2005/8/layout/hList1"/>
    <dgm:cxn modelId="{59E5B5C7-B0AF-4E3C-BE22-88A349ECBAD5}" type="presOf" srcId="{AA552BAF-CFD7-42E7-A718-FDFC46C8129F}" destId="{77E40776-C2B2-43EE-BBE6-9824F0991661}" srcOrd="0" destOrd="0" presId="urn:microsoft.com/office/officeart/2005/8/layout/hList1"/>
    <dgm:cxn modelId="{1A3B2FCA-D430-4F7C-AD3D-5379B5194372}" type="presOf" srcId="{E0E77CF5-EE3E-48AE-82E3-F7B368B51465}" destId="{9ECBEFD1-87D0-4D55-8039-C34AA37E1900}" srcOrd="0" destOrd="7" presId="urn:microsoft.com/office/officeart/2005/8/layout/hList1"/>
    <dgm:cxn modelId="{4E9839CA-2480-4E18-821A-B4ACC6747D43}" type="presOf" srcId="{3E7AD50B-EB20-4214-9BD6-F799941CF835}" destId="{77E40776-C2B2-43EE-BBE6-9824F0991661}" srcOrd="0" destOrd="4" presId="urn:microsoft.com/office/officeart/2005/8/layout/hList1"/>
    <dgm:cxn modelId="{FA6D6CD2-30A5-45A7-8F82-0D644CF0571D}" srcId="{F401F1CD-5E3B-422F-AD68-15CF24967AC9}" destId="{4B4C1D81-8A13-4C8A-AE69-A74F73A12FE5}" srcOrd="5" destOrd="0" parTransId="{99E8B976-32F3-4D8E-A3E5-6616F8239839}" sibTransId="{01536063-8718-4EB9-92F8-A388747CA3EF}"/>
    <dgm:cxn modelId="{0D428ED3-183F-4403-8ABF-BEC109E15878}" srcId="{1E4DA284-0478-451E-9504-ADD818A21059}" destId="{F401F1CD-5E3B-422F-AD68-15CF24967AC9}" srcOrd="0" destOrd="0" parTransId="{9811851C-EF71-4EE5-A71B-1B3A64E60252}" sibTransId="{57A907A5-2680-4CFE-8633-FA37AAE74E95}"/>
    <dgm:cxn modelId="{BFC4BDD4-B737-44B4-B95A-CDD7EB871645}" type="presOf" srcId="{628B5870-036A-456D-B881-4E534D6B6EFC}" destId="{77E40776-C2B2-43EE-BBE6-9824F0991661}" srcOrd="0" destOrd="7" presId="urn:microsoft.com/office/officeart/2005/8/layout/hList1"/>
    <dgm:cxn modelId="{513DD9D4-7635-4644-B8A2-8142B5AD89D9}" srcId="{1E4DA284-0478-451E-9504-ADD818A21059}" destId="{940D6FE6-BE2A-4A60-B9A3-04831A3DC335}" srcOrd="1" destOrd="0" parTransId="{DDDEF355-443E-4802-8EB3-9B11F93B9750}" sibTransId="{110FF035-C593-4100-A23A-AAE6172F7B1D}"/>
    <dgm:cxn modelId="{0BD411D5-578C-4A2D-814C-BF1550C4CB56}" srcId="{940D6FE6-BE2A-4A60-B9A3-04831A3DC335}" destId="{6F1E343E-1537-4ED5-8FB5-D95D0F6AD526}" srcOrd="10" destOrd="0" parTransId="{43CDB21C-6F28-4190-A248-089C972DF29E}" sibTransId="{79E75BD9-70B9-4519-98F2-FD60442CFB29}"/>
    <dgm:cxn modelId="{A19FE7D9-3B5B-4FDA-81CE-4B82DF7A151E}" type="presOf" srcId="{99198F3D-9345-49EB-86EE-16C49BF85A07}" destId="{9472972F-BB79-428B-8FB2-E3E238A0FDEC}" srcOrd="0" destOrd="4" presId="urn:microsoft.com/office/officeart/2005/8/layout/hList1"/>
    <dgm:cxn modelId="{5AEAA9E4-9B2C-4C32-9638-87A92CA48C03}" type="presOf" srcId="{E8C6BE7F-87DD-461F-8EF9-8987CA501543}" destId="{77E40776-C2B2-43EE-BBE6-9824F0991661}" srcOrd="0" destOrd="8" presId="urn:microsoft.com/office/officeart/2005/8/layout/hList1"/>
    <dgm:cxn modelId="{2989E6E4-EE5D-4C36-9D34-CDC65A03290F}" type="presOf" srcId="{488ABB76-8475-408B-9128-8DF37E896BE0}" destId="{9472972F-BB79-428B-8FB2-E3E238A0FDEC}" srcOrd="0" destOrd="5" presId="urn:microsoft.com/office/officeart/2005/8/layout/hList1"/>
    <dgm:cxn modelId="{774E48E5-D876-41C0-AF53-86E61F9AD78B}" srcId="{F401F1CD-5E3B-422F-AD68-15CF24967AC9}" destId="{FE442ED6-0E49-4A97-B290-EBE58AA13B12}" srcOrd="3" destOrd="0" parTransId="{0FD83A73-E4A8-444A-B261-CC6641974176}" sibTransId="{D0C5B1EF-E577-4249-B240-55B3428142D3}"/>
    <dgm:cxn modelId="{92E94EE5-088D-43C2-9BCF-493B667092A7}" srcId="{F401F1CD-5E3B-422F-AD68-15CF24967AC9}" destId="{BB198A3A-57D2-4715-9B00-FCD7750452C4}" srcOrd="2" destOrd="0" parTransId="{4323DABC-A35A-4964-AAA4-3F79BFE40F08}" sibTransId="{EF52629B-9797-4235-84EE-96ACD2FA4D9F}"/>
    <dgm:cxn modelId="{DF1D39EC-C90B-4375-A5A3-C3C082055519}" type="presOf" srcId="{ED966CBA-96AC-4EAE-BEB8-FD1E13BFFBA0}" destId="{9ECBEFD1-87D0-4D55-8039-C34AA37E1900}" srcOrd="0" destOrd="8" presId="urn:microsoft.com/office/officeart/2005/8/layout/hList1"/>
    <dgm:cxn modelId="{9B92B7F2-3142-47B4-BFD3-AE0C60811607}" srcId="{F401F1CD-5E3B-422F-AD68-15CF24967AC9}" destId="{96CDBA94-5CD9-4E29-9949-E07FED6DED23}" srcOrd="1" destOrd="0" parTransId="{DE232659-B48F-439C-B6CD-C10AB96B939F}" sibTransId="{58324050-7127-45B9-AD8A-2037E42D5E20}"/>
    <dgm:cxn modelId="{AD0AA4F4-7EBE-401A-B5C8-14E90D0413C5}" type="presOf" srcId="{4B4C1D81-8A13-4C8A-AE69-A74F73A12FE5}" destId="{77E40776-C2B2-43EE-BBE6-9824F0991661}" srcOrd="0" destOrd="5" presId="urn:microsoft.com/office/officeart/2005/8/layout/hList1"/>
    <dgm:cxn modelId="{55CA13F6-51D0-425B-951B-195391ABD1FD}" srcId="{940D6FE6-BE2A-4A60-B9A3-04831A3DC335}" destId="{F587CF68-86D2-4E50-9956-6F58CF0EF9DB}" srcOrd="9" destOrd="0" parTransId="{E62FC631-563C-4943-8045-9D662FB23B16}" sibTransId="{6980A64A-6E9C-4B11-B5F9-FF8176FD4E3B}"/>
    <dgm:cxn modelId="{12DD02F9-B8F4-4F84-A4B1-54119F9EDEC2}" srcId="{940D6FE6-BE2A-4A60-B9A3-04831A3DC335}" destId="{ED966CBA-96AC-4EAE-BEB8-FD1E13BFFBA0}" srcOrd="8" destOrd="0" parTransId="{1D50C7D0-9786-4BAA-A71E-3CA6F9F650CE}" sibTransId="{4E07059D-5CFC-4FC9-A7AA-B41D7132E2ED}"/>
    <dgm:cxn modelId="{5127ADF9-B6D5-4575-9067-097816EA2E81}" srcId="{940D6FE6-BE2A-4A60-B9A3-04831A3DC335}" destId="{CB137376-9157-4A7E-AC1D-DCA3643A9313}" srcOrd="0" destOrd="0" parTransId="{66254740-A0C3-4843-A0CE-8E0257543E92}" sibTransId="{D4625562-923D-430D-89EF-8B64A49CC374}"/>
    <dgm:cxn modelId="{6E1A01FA-3254-4959-BBC9-E9001B0AAEB6}" type="presOf" srcId="{EB1F70F1-76EF-4BB1-BBCF-6F7BEBD07B7B}" destId="{77E40776-C2B2-43EE-BBE6-9824F0991661}" srcOrd="0" destOrd="6" presId="urn:microsoft.com/office/officeart/2005/8/layout/hList1"/>
    <dgm:cxn modelId="{D2ED25DE-AE58-4258-9268-1BB3996DDCCE}" type="presParOf" srcId="{0501CEE9-C230-46FC-8E90-0361217AD5D5}" destId="{E500F3B4-B4C7-4DC3-98E6-12449350405D}" srcOrd="0" destOrd="0" presId="urn:microsoft.com/office/officeart/2005/8/layout/hList1"/>
    <dgm:cxn modelId="{2AA39EA5-CE83-40ED-BC90-7D2463CEF170}" type="presParOf" srcId="{E500F3B4-B4C7-4DC3-98E6-12449350405D}" destId="{F4939DF4-CD96-45BB-B32B-C760FF31DA49}" srcOrd="0" destOrd="0" presId="urn:microsoft.com/office/officeart/2005/8/layout/hList1"/>
    <dgm:cxn modelId="{230135C0-27B0-4648-A395-294FD68B22D5}" type="presParOf" srcId="{E500F3B4-B4C7-4DC3-98E6-12449350405D}" destId="{77E40776-C2B2-43EE-BBE6-9824F0991661}" srcOrd="1" destOrd="0" presId="urn:microsoft.com/office/officeart/2005/8/layout/hList1"/>
    <dgm:cxn modelId="{E7E82C87-7619-41BA-9307-D8B8882DED36}" type="presParOf" srcId="{0501CEE9-C230-46FC-8E90-0361217AD5D5}" destId="{D0F3AADA-4BB4-4983-BB07-C3125C53EFEA}" srcOrd="1" destOrd="0" presId="urn:microsoft.com/office/officeart/2005/8/layout/hList1"/>
    <dgm:cxn modelId="{8D016E22-DFBB-48DE-A289-4022D607180F}" type="presParOf" srcId="{0501CEE9-C230-46FC-8E90-0361217AD5D5}" destId="{66257684-FC79-4545-BE6F-688B4BCB72AA}" srcOrd="2" destOrd="0" presId="urn:microsoft.com/office/officeart/2005/8/layout/hList1"/>
    <dgm:cxn modelId="{C5AA2930-6009-4BFD-A0C6-8DF7FFFE0386}" type="presParOf" srcId="{66257684-FC79-4545-BE6F-688B4BCB72AA}" destId="{ACC033D5-EBF1-4CD7-B3EA-EDDE65FE4A96}" srcOrd="0" destOrd="0" presId="urn:microsoft.com/office/officeart/2005/8/layout/hList1"/>
    <dgm:cxn modelId="{7C36E79B-4620-4BD2-9134-590E4A02C071}" type="presParOf" srcId="{66257684-FC79-4545-BE6F-688B4BCB72AA}" destId="{9ECBEFD1-87D0-4D55-8039-C34AA37E1900}" srcOrd="1" destOrd="0" presId="urn:microsoft.com/office/officeart/2005/8/layout/hList1"/>
    <dgm:cxn modelId="{FBB64047-838C-47FF-AD7B-54DB5698C5F2}" type="presParOf" srcId="{0501CEE9-C230-46FC-8E90-0361217AD5D5}" destId="{B63CB7C1-EDAD-4C8C-A829-FB57D6EC42BD}" srcOrd="3" destOrd="0" presId="urn:microsoft.com/office/officeart/2005/8/layout/hList1"/>
    <dgm:cxn modelId="{040345AF-EB3A-4FE6-8C7A-D1F5643AD2DC}" type="presParOf" srcId="{0501CEE9-C230-46FC-8E90-0361217AD5D5}" destId="{D3D2C385-CD17-4203-AA92-32D9F94FFFDD}" srcOrd="4" destOrd="0" presId="urn:microsoft.com/office/officeart/2005/8/layout/hList1"/>
    <dgm:cxn modelId="{D308E52D-3DE5-4706-9B25-5DCEA9990390}" type="presParOf" srcId="{D3D2C385-CD17-4203-AA92-32D9F94FFFDD}" destId="{82D5BA31-662E-4DCC-AF19-04D41568356B}" srcOrd="0" destOrd="0" presId="urn:microsoft.com/office/officeart/2005/8/layout/hList1"/>
    <dgm:cxn modelId="{E218C4B6-B0C5-4FA5-98F8-C7361B957B7A}" type="presParOf" srcId="{D3D2C385-CD17-4203-AA92-32D9F94FFFDD}" destId="{9472972F-BB79-428B-8FB2-E3E238A0FD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691839-0C7B-4FF7-B3D4-FE8B1FED8B7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</dgm:pt>
    <dgm:pt modelId="{EBC875CF-EEE4-4480-9035-74AED22C5DA1}">
      <dgm:prSet phldrT="[Texto]" custT="1"/>
      <dgm:spPr/>
      <dgm:t>
        <a:bodyPr/>
        <a:lstStyle/>
        <a:p>
          <a:r>
            <a: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ACCESO AL PRIMER EMPLEO  </a:t>
          </a:r>
          <a:endParaRPr lang="es-NI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925218-87C0-4E1F-9629-8365149D4AE2}" type="parTrans" cxnId="{96D4D22C-665D-4778-9C2A-129D06073279}">
      <dgm:prSet/>
      <dgm:spPr/>
      <dgm:t>
        <a:bodyPr/>
        <a:lstStyle/>
        <a:p>
          <a:endParaRPr lang="es-NI"/>
        </a:p>
      </dgm:t>
    </dgm:pt>
    <dgm:pt modelId="{16E06092-28A7-4DC6-8D1C-DBD19D3CC42E}" type="sibTrans" cxnId="{96D4D22C-665D-4778-9C2A-129D06073279}">
      <dgm:prSet/>
      <dgm:spPr/>
      <dgm:t>
        <a:bodyPr/>
        <a:lstStyle/>
        <a:p>
          <a:endParaRPr lang="es-NI"/>
        </a:p>
      </dgm:t>
    </dgm:pt>
    <dgm:pt modelId="{B69A6FF6-FEF8-4626-990C-DD6E9303A2A5}">
      <dgm:prSet phldrT="[Texto]"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PUESTOS DESEMPEÑADO </a:t>
          </a:r>
          <a:endParaRPr lang="es-NI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748D9-CDC1-4CF3-9A75-57830CA9C945}" type="parTrans" cxnId="{C9719F35-5D53-47E1-AD63-E4BF30EAAFA2}">
      <dgm:prSet/>
      <dgm:spPr/>
      <dgm:t>
        <a:bodyPr/>
        <a:lstStyle/>
        <a:p>
          <a:endParaRPr lang="es-NI"/>
        </a:p>
      </dgm:t>
    </dgm:pt>
    <dgm:pt modelId="{2630DB88-258A-4FE0-88D5-157BCCFB9B2E}" type="sibTrans" cxnId="{C9719F35-5D53-47E1-AD63-E4BF30EAAFA2}">
      <dgm:prSet/>
      <dgm:spPr/>
      <dgm:t>
        <a:bodyPr/>
        <a:lstStyle/>
        <a:p>
          <a:endParaRPr lang="es-NI"/>
        </a:p>
      </dgm:t>
    </dgm:pt>
    <dgm:pt modelId="{642D4E7A-D283-4E03-9DB5-48B1DA68993C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</a:rPr>
            <a:t>TIPO DE ORGANIZACIÓN (PÚBLICA O PRIVADA). </a:t>
          </a:r>
          <a:endParaRPr lang="es-NI" b="1" dirty="0">
            <a:solidFill>
              <a:schemeClr val="bg1"/>
            </a:solidFill>
          </a:endParaRPr>
        </a:p>
      </dgm:t>
    </dgm:pt>
    <dgm:pt modelId="{DDAC8AD1-20B7-474A-9089-AD5B507F1B5A}" type="parTrans" cxnId="{7E592802-4F70-4DD2-AEE0-BFD8613E2E6D}">
      <dgm:prSet/>
      <dgm:spPr/>
      <dgm:t>
        <a:bodyPr/>
        <a:lstStyle/>
        <a:p>
          <a:endParaRPr lang="es-NI"/>
        </a:p>
      </dgm:t>
    </dgm:pt>
    <dgm:pt modelId="{50158155-A046-472C-892F-18E8D1E2209E}" type="sibTrans" cxnId="{7E592802-4F70-4DD2-AEE0-BFD8613E2E6D}">
      <dgm:prSet/>
      <dgm:spPr/>
      <dgm:t>
        <a:bodyPr/>
        <a:lstStyle/>
        <a:p>
          <a:endParaRPr lang="es-NI"/>
        </a:p>
      </dgm:t>
    </dgm:pt>
    <dgm:pt modelId="{BCD41CE7-07CA-4C95-83FD-20B3387B303C}">
      <dgm:prSet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De un mes a 1 año el 49%, para conseguir su primer empleo; 2 años el 13%; 3 años a más el 15%.</a:t>
          </a:r>
          <a:endParaRPr lang="es-NI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110E9-7478-4690-92A0-547C979E5559}" type="parTrans" cxnId="{C257937C-441A-4477-854C-842982F5D937}">
      <dgm:prSet/>
      <dgm:spPr/>
      <dgm:t>
        <a:bodyPr/>
        <a:lstStyle/>
        <a:p>
          <a:endParaRPr lang="es-NI"/>
        </a:p>
      </dgm:t>
    </dgm:pt>
    <dgm:pt modelId="{3A98C959-D636-4312-B906-082CBB06E9C0}" type="sibTrans" cxnId="{C257937C-441A-4477-854C-842982F5D937}">
      <dgm:prSet/>
      <dgm:spPr/>
      <dgm:t>
        <a:bodyPr/>
        <a:lstStyle/>
        <a:p>
          <a:endParaRPr lang="es-NI"/>
        </a:p>
      </dgm:t>
    </dgm:pt>
    <dgm:pt modelId="{F1995FDE-07A2-42FA-9F06-9201EF9328AA}">
      <dgm:prSet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SALARIOS </a:t>
          </a:r>
          <a:endParaRPr lang="es-NI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0D69B-DE58-4B1A-BEAA-ED3894E82371}" type="parTrans" cxnId="{3AD396B7-A530-4065-BC10-7385DCA653F9}">
      <dgm:prSet/>
      <dgm:spPr/>
      <dgm:t>
        <a:bodyPr/>
        <a:lstStyle/>
        <a:p>
          <a:endParaRPr lang="es-NI"/>
        </a:p>
      </dgm:t>
    </dgm:pt>
    <dgm:pt modelId="{91EE423B-98CC-4231-AC69-420F366EC93B}" type="sibTrans" cxnId="{3AD396B7-A530-4065-BC10-7385DCA653F9}">
      <dgm:prSet/>
      <dgm:spPr/>
      <dgm:t>
        <a:bodyPr/>
        <a:lstStyle/>
        <a:p>
          <a:endParaRPr lang="es-NI"/>
        </a:p>
      </dgm:t>
    </dgm:pt>
    <dgm:pt modelId="{723E12F3-485A-454B-8F72-7DA92EB9A5A8}">
      <dgm:prSet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Graduados/as con trabajo antes de culminar su estudio </a:t>
          </a:r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el 23% y continúan empleados. </a:t>
          </a:r>
        </a:p>
      </dgm:t>
    </dgm:pt>
    <dgm:pt modelId="{3CB10BEC-3D26-454C-93CF-5E6C4A03BC50}" type="parTrans" cxnId="{17601C58-2EF2-4C05-9195-F5C707D7BA80}">
      <dgm:prSet/>
      <dgm:spPr/>
      <dgm:t>
        <a:bodyPr/>
        <a:lstStyle/>
        <a:p>
          <a:endParaRPr lang="es-NI"/>
        </a:p>
      </dgm:t>
    </dgm:pt>
    <dgm:pt modelId="{D1098F1B-0460-4BA5-98CB-962FB02557D6}" type="sibTrans" cxnId="{17601C58-2EF2-4C05-9195-F5C707D7BA80}">
      <dgm:prSet/>
      <dgm:spPr/>
      <dgm:t>
        <a:bodyPr/>
        <a:lstStyle/>
        <a:p>
          <a:endParaRPr lang="es-NI"/>
        </a:p>
      </dgm:t>
    </dgm:pt>
    <dgm:pt modelId="{25FF5B53-67FF-4B27-ABA9-BCD7543C0A8A}">
      <dgm:prSet/>
      <dgm:spPr/>
      <dgm:t>
        <a:bodyPr/>
        <a:lstStyle/>
        <a:p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Es decir , el 72% en menos de 1 año, ya estaban trabajando.</a:t>
          </a:r>
        </a:p>
      </dgm:t>
    </dgm:pt>
    <dgm:pt modelId="{92D59038-0525-489F-80DF-DB68D2840FDC}" type="parTrans" cxnId="{61D0E8BE-1D33-4E48-8DA1-555541B042DE}">
      <dgm:prSet/>
      <dgm:spPr/>
      <dgm:t>
        <a:bodyPr/>
        <a:lstStyle/>
        <a:p>
          <a:endParaRPr lang="es-NI"/>
        </a:p>
      </dgm:t>
    </dgm:pt>
    <dgm:pt modelId="{725C7E6D-7D81-41E6-A223-5C9812C916C8}" type="sibTrans" cxnId="{61D0E8BE-1D33-4E48-8DA1-555541B042DE}">
      <dgm:prSet/>
      <dgm:spPr/>
      <dgm:t>
        <a:bodyPr/>
        <a:lstStyle/>
        <a:p>
          <a:endParaRPr lang="es-NI"/>
        </a:p>
      </dgm:t>
    </dgm:pt>
    <dgm:pt modelId="{53B9AEDD-E778-414A-A093-E4D690378BA8}">
      <dgm:prSet/>
      <dgm:spPr/>
      <dgm:t>
        <a:bodyPr/>
        <a:lstStyle/>
        <a:p>
          <a:pPr algn="just"/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Rango de salarios donde las mujeres son mayoría:  </a:t>
          </a:r>
          <a:r>
            <a:rPr lang="es-NI" b="1" dirty="0">
              <a:latin typeface="Arial" panose="020B0604020202020204" pitchFamily="34" charset="0"/>
              <a:cs typeface="Arial" panose="020B0604020202020204" pitchFamily="34" charset="0"/>
            </a:rPr>
            <a:t>El 63%, </a:t>
          </a:r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C$1,000-C$5,000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; El 59%, C$5,0001 – 10,000 ;  y </a:t>
          </a:r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el 56.82%, C$ 15001- 20000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15B0006C-FBCB-44FE-87C2-29BF995E2725}" type="parTrans" cxnId="{DD063145-A580-40CA-99F1-2E65BD82C299}">
      <dgm:prSet/>
      <dgm:spPr/>
      <dgm:t>
        <a:bodyPr/>
        <a:lstStyle/>
        <a:p>
          <a:endParaRPr lang="es-NI"/>
        </a:p>
      </dgm:t>
    </dgm:pt>
    <dgm:pt modelId="{FF38B604-71AF-423B-9288-4EC31D8AA87E}" type="sibTrans" cxnId="{DD063145-A580-40CA-99F1-2E65BD82C299}">
      <dgm:prSet/>
      <dgm:spPr/>
      <dgm:t>
        <a:bodyPr/>
        <a:lstStyle/>
        <a:p>
          <a:endParaRPr lang="es-NI"/>
        </a:p>
      </dgm:t>
    </dgm:pt>
    <dgm:pt modelId="{8F9ECC80-31AA-4748-8D69-15EC66A25193}">
      <dgm:prSet/>
      <dgm:spPr/>
      <dgm:t>
        <a:bodyPr/>
        <a:lstStyle/>
        <a:p>
          <a:pPr algn="just"/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Rango de salarios donde los hombre son mayoría: </a:t>
          </a:r>
          <a:r>
            <a:rPr lang="es-NI" b="1" dirty="0"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54.44%, C$10,001-C$ 15,000; 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el 63.64%, C$20,001-C$25,000; </a:t>
          </a:r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el 80%, </a:t>
          </a:r>
          <a:r>
            <a:rPr lang="es-NI" b="1" dirty="0">
              <a:latin typeface="Arial" panose="020B0604020202020204" pitchFamily="34" charset="0"/>
              <a:cs typeface="Arial" panose="020B0604020202020204" pitchFamily="34" charset="0"/>
            </a:rPr>
            <a:t>C$25,001-30, 000</a:t>
          </a:r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y en el rango C$ 50,000 y más el 100%. </a:t>
          </a:r>
          <a:r>
            <a:rPr lang="es-NI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404CB185-D789-4A0D-A5E2-F0F70049382D}" type="parTrans" cxnId="{18F61AAE-9DE2-44A1-9E20-A81418F00DB9}">
      <dgm:prSet/>
      <dgm:spPr/>
      <dgm:t>
        <a:bodyPr/>
        <a:lstStyle/>
        <a:p>
          <a:endParaRPr lang="es-NI"/>
        </a:p>
      </dgm:t>
    </dgm:pt>
    <dgm:pt modelId="{4AED4A2F-74CC-4A34-87AE-4BE3B9F0DD63}" type="sibTrans" cxnId="{18F61AAE-9DE2-44A1-9E20-A81418F00DB9}">
      <dgm:prSet/>
      <dgm:spPr/>
      <dgm:t>
        <a:bodyPr/>
        <a:lstStyle/>
        <a:p>
          <a:endParaRPr lang="es-NI"/>
        </a:p>
      </dgm:t>
    </dgm:pt>
    <dgm:pt modelId="{BE2A08A5-A8EE-42AA-921E-58BD85D00576}">
      <dgm:prSet custT="1"/>
      <dgm:spPr/>
      <dgm:t>
        <a:bodyPr/>
        <a:lstStyle/>
        <a:p>
          <a:pPr algn="just"/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Primer lugar la docencia con el 45.17%; segundo lugar, atención al cliente en 8.11%; en tercer lugar, en el área de administración y contable el 7.34%; cuarto lugar, técnicos, responsable de proyectos y directores de colegios 6% y quinto lugar, gerente y propietarios de negocios 4.30%.</a:t>
          </a:r>
          <a:endParaRPr lang="es-NI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4D953B-A941-4E7F-A0CE-EBFC95EE8212}" type="parTrans" cxnId="{F470F164-10BC-4AD1-B5D3-1B5638203DA3}">
      <dgm:prSet/>
      <dgm:spPr/>
      <dgm:t>
        <a:bodyPr/>
        <a:lstStyle/>
        <a:p>
          <a:endParaRPr lang="es-NI"/>
        </a:p>
      </dgm:t>
    </dgm:pt>
    <dgm:pt modelId="{F17B4F84-45C3-4E3B-B585-17624042E529}" type="sibTrans" cxnId="{F470F164-10BC-4AD1-B5D3-1B5638203DA3}">
      <dgm:prSet/>
      <dgm:spPr/>
      <dgm:t>
        <a:bodyPr/>
        <a:lstStyle/>
        <a:p>
          <a:endParaRPr lang="es-NI"/>
        </a:p>
      </dgm:t>
    </dgm:pt>
    <dgm:pt modelId="{54252961-CB8F-42B3-BC34-F81484F280A8}">
      <dgm:prSet custT="1"/>
      <dgm:spPr/>
      <dgm:t>
        <a:bodyPr/>
        <a:lstStyle/>
        <a:p>
          <a:pPr algn="just"/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El 75% trabajan en organizaciones públicas como son: el sector de educación, el sector gubernamental, el sector de salud y el sector religioso; y el 25% trabaja en las organizaciones privadas como el sector comercio y  el sector no gubernamental. </a:t>
          </a:r>
          <a:endParaRPr lang="es-NI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8F940C-D5C1-4B0C-991A-EA15B0EB35DE}" type="parTrans" cxnId="{F03128A2-E123-4EE1-970A-C1F49929248B}">
      <dgm:prSet/>
      <dgm:spPr/>
      <dgm:t>
        <a:bodyPr/>
        <a:lstStyle/>
        <a:p>
          <a:endParaRPr lang="es-NI"/>
        </a:p>
      </dgm:t>
    </dgm:pt>
    <dgm:pt modelId="{B9407B8F-EAB6-4989-8257-380D0EEBC7C5}" type="sibTrans" cxnId="{F03128A2-E123-4EE1-970A-C1F49929248B}">
      <dgm:prSet/>
      <dgm:spPr/>
      <dgm:t>
        <a:bodyPr/>
        <a:lstStyle/>
        <a:p>
          <a:endParaRPr lang="es-NI"/>
        </a:p>
      </dgm:t>
    </dgm:pt>
    <dgm:pt modelId="{FE011556-89A6-4568-9768-E48397240891}" type="pres">
      <dgm:prSet presAssocID="{FD691839-0C7B-4FF7-B3D4-FE8B1FED8B78}" presName="linear" presStyleCnt="0">
        <dgm:presLayoutVars>
          <dgm:dir/>
          <dgm:animLvl val="lvl"/>
          <dgm:resizeHandles val="exact"/>
        </dgm:presLayoutVars>
      </dgm:prSet>
      <dgm:spPr/>
    </dgm:pt>
    <dgm:pt modelId="{6AD6584F-8B39-4EFD-B1DA-A8CD36A30F63}" type="pres">
      <dgm:prSet presAssocID="{EBC875CF-EEE4-4480-9035-74AED22C5DA1}" presName="parentLin" presStyleCnt="0"/>
      <dgm:spPr/>
    </dgm:pt>
    <dgm:pt modelId="{93C755FC-0AFF-4F5C-9640-A21A6267246D}" type="pres">
      <dgm:prSet presAssocID="{EBC875CF-EEE4-4480-9035-74AED22C5DA1}" presName="parentLeftMargin" presStyleLbl="node1" presStyleIdx="0" presStyleCnt="4"/>
      <dgm:spPr/>
    </dgm:pt>
    <dgm:pt modelId="{C061FA1C-D2BE-48FF-B923-EF2BB7A7C178}" type="pres">
      <dgm:prSet presAssocID="{EBC875CF-EEE4-4480-9035-74AED22C5D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195EB5-B7AF-4B82-ACF3-81DF5108D6CB}" type="pres">
      <dgm:prSet presAssocID="{EBC875CF-EEE4-4480-9035-74AED22C5DA1}" presName="negativeSpace" presStyleCnt="0"/>
      <dgm:spPr/>
    </dgm:pt>
    <dgm:pt modelId="{2AE9E225-FF1E-4508-B0AB-9EE9315D28F4}" type="pres">
      <dgm:prSet presAssocID="{EBC875CF-EEE4-4480-9035-74AED22C5DA1}" presName="childText" presStyleLbl="conFgAcc1" presStyleIdx="0" presStyleCnt="4">
        <dgm:presLayoutVars>
          <dgm:bulletEnabled val="1"/>
        </dgm:presLayoutVars>
      </dgm:prSet>
      <dgm:spPr/>
    </dgm:pt>
    <dgm:pt modelId="{FFC94087-F14B-46E2-B5B7-E7C1C1FC8979}" type="pres">
      <dgm:prSet presAssocID="{16E06092-28A7-4DC6-8D1C-DBD19D3CC42E}" presName="spaceBetweenRectangles" presStyleCnt="0"/>
      <dgm:spPr/>
    </dgm:pt>
    <dgm:pt modelId="{AC61AA47-643E-4D92-96FC-F437FA29D840}" type="pres">
      <dgm:prSet presAssocID="{F1995FDE-07A2-42FA-9F06-9201EF9328AA}" presName="parentLin" presStyleCnt="0"/>
      <dgm:spPr/>
    </dgm:pt>
    <dgm:pt modelId="{D825215F-7DC1-4357-9B37-BBEA3B52DEC5}" type="pres">
      <dgm:prSet presAssocID="{F1995FDE-07A2-42FA-9F06-9201EF9328AA}" presName="parentLeftMargin" presStyleLbl="node1" presStyleIdx="0" presStyleCnt="4"/>
      <dgm:spPr/>
    </dgm:pt>
    <dgm:pt modelId="{D034683D-0609-4439-B970-3337EE1B3756}" type="pres">
      <dgm:prSet presAssocID="{F1995FDE-07A2-42FA-9F06-9201EF9328AA}" presName="parentText" presStyleLbl="node1" presStyleIdx="1" presStyleCnt="4" custLinFactNeighborX="-9910" custLinFactNeighborY="-43627">
        <dgm:presLayoutVars>
          <dgm:chMax val="0"/>
          <dgm:bulletEnabled val="1"/>
        </dgm:presLayoutVars>
      </dgm:prSet>
      <dgm:spPr/>
    </dgm:pt>
    <dgm:pt modelId="{D94449FD-92CF-4DA0-B266-BB5AB5FDC567}" type="pres">
      <dgm:prSet presAssocID="{F1995FDE-07A2-42FA-9F06-9201EF9328AA}" presName="negativeSpace" presStyleCnt="0"/>
      <dgm:spPr/>
    </dgm:pt>
    <dgm:pt modelId="{1222C0AF-B8A2-47EA-8080-C180633AF433}" type="pres">
      <dgm:prSet presAssocID="{F1995FDE-07A2-42FA-9F06-9201EF9328AA}" presName="childText" presStyleLbl="conFgAcc1" presStyleIdx="1" presStyleCnt="4">
        <dgm:presLayoutVars>
          <dgm:bulletEnabled val="1"/>
        </dgm:presLayoutVars>
      </dgm:prSet>
      <dgm:spPr/>
    </dgm:pt>
    <dgm:pt modelId="{18982E46-1674-4BD8-BAD9-31D05AD3F548}" type="pres">
      <dgm:prSet presAssocID="{91EE423B-98CC-4231-AC69-420F366EC93B}" presName="spaceBetweenRectangles" presStyleCnt="0"/>
      <dgm:spPr/>
    </dgm:pt>
    <dgm:pt modelId="{1057EBDC-6F22-4BA3-A838-57F19CA4FEC3}" type="pres">
      <dgm:prSet presAssocID="{B69A6FF6-FEF8-4626-990C-DD6E9303A2A5}" presName="parentLin" presStyleCnt="0"/>
      <dgm:spPr/>
    </dgm:pt>
    <dgm:pt modelId="{2629CE17-AE00-4AF4-8676-6055C83AC782}" type="pres">
      <dgm:prSet presAssocID="{B69A6FF6-FEF8-4626-990C-DD6E9303A2A5}" presName="parentLeftMargin" presStyleLbl="node1" presStyleIdx="1" presStyleCnt="4"/>
      <dgm:spPr/>
    </dgm:pt>
    <dgm:pt modelId="{0ECB6651-A4B0-4659-A4D4-65F9CD8DA05B}" type="pres">
      <dgm:prSet presAssocID="{B69A6FF6-FEF8-4626-990C-DD6E9303A2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920BD6-99CB-45CA-BFEA-6BCAB1D3BDED}" type="pres">
      <dgm:prSet presAssocID="{B69A6FF6-FEF8-4626-990C-DD6E9303A2A5}" presName="negativeSpace" presStyleCnt="0"/>
      <dgm:spPr/>
    </dgm:pt>
    <dgm:pt modelId="{8403F0FA-F9D0-4686-B6E2-A5F83849FCE4}" type="pres">
      <dgm:prSet presAssocID="{B69A6FF6-FEF8-4626-990C-DD6E9303A2A5}" presName="childText" presStyleLbl="conFgAcc1" presStyleIdx="2" presStyleCnt="4">
        <dgm:presLayoutVars>
          <dgm:bulletEnabled val="1"/>
        </dgm:presLayoutVars>
      </dgm:prSet>
      <dgm:spPr/>
    </dgm:pt>
    <dgm:pt modelId="{C609DC6A-8FBB-4F39-BBA9-17AEEC3DA277}" type="pres">
      <dgm:prSet presAssocID="{2630DB88-258A-4FE0-88D5-157BCCFB9B2E}" presName="spaceBetweenRectangles" presStyleCnt="0"/>
      <dgm:spPr/>
    </dgm:pt>
    <dgm:pt modelId="{9A42D231-9172-4EE7-9693-58BC626963CD}" type="pres">
      <dgm:prSet presAssocID="{642D4E7A-D283-4E03-9DB5-48B1DA68993C}" presName="parentLin" presStyleCnt="0"/>
      <dgm:spPr/>
    </dgm:pt>
    <dgm:pt modelId="{FF8A3F7B-C44E-417E-9C49-ED96CEF2FC39}" type="pres">
      <dgm:prSet presAssocID="{642D4E7A-D283-4E03-9DB5-48B1DA68993C}" presName="parentLeftMargin" presStyleLbl="node1" presStyleIdx="2" presStyleCnt="4"/>
      <dgm:spPr/>
    </dgm:pt>
    <dgm:pt modelId="{BC5552D4-0084-4707-A4DD-5C8D7725E03E}" type="pres">
      <dgm:prSet presAssocID="{642D4E7A-D283-4E03-9DB5-48B1DA68993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974F369-BED9-4CBC-9C9F-2E9BCA4461F5}" type="pres">
      <dgm:prSet presAssocID="{642D4E7A-D283-4E03-9DB5-48B1DA68993C}" presName="negativeSpace" presStyleCnt="0"/>
      <dgm:spPr/>
    </dgm:pt>
    <dgm:pt modelId="{1633B132-741D-4FD6-BD77-01123D929BBE}" type="pres">
      <dgm:prSet presAssocID="{642D4E7A-D283-4E03-9DB5-48B1DA68993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E592802-4F70-4DD2-AEE0-BFD8613E2E6D}" srcId="{FD691839-0C7B-4FF7-B3D4-FE8B1FED8B78}" destId="{642D4E7A-D283-4E03-9DB5-48B1DA68993C}" srcOrd="3" destOrd="0" parTransId="{DDAC8AD1-20B7-474A-9089-AD5B507F1B5A}" sibTransId="{50158155-A046-472C-892F-18E8D1E2209E}"/>
    <dgm:cxn modelId="{6B2C4409-5A5E-4D1E-B041-58C59961955C}" type="presOf" srcId="{EBC875CF-EEE4-4480-9035-74AED22C5DA1}" destId="{93C755FC-0AFF-4F5C-9640-A21A6267246D}" srcOrd="0" destOrd="0" presId="urn:microsoft.com/office/officeart/2005/8/layout/list1"/>
    <dgm:cxn modelId="{96D4D22C-665D-4778-9C2A-129D06073279}" srcId="{FD691839-0C7B-4FF7-B3D4-FE8B1FED8B78}" destId="{EBC875CF-EEE4-4480-9035-74AED22C5DA1}" srcOrd="0" destOrd="0" parTransId="{32925218-87C0-4E1F-9629-8365149D4AE2}" sibTransId="{16E06092-28A7-4DC6-8D1C-DBD19D3CC42E}"/>
    <dgm:cxn modelId="{453BB02D-1791-4FB8-A655-82F65AFADAE1}" type="presOf" srcId="{F1995FDE-07A2-42FA-9F06-9201EF9328AA}" destId="{D034683D-0609-4439-B970-3337EE1B3756}" srcOrd="1" destOrd="0" presId="urn:microsoft.com/office/officeart/2005/8/layout/list1"/>
    <dgm:cxn modelId="{496EA72F-1877-4263-898A-F819190AE438}" type="presOf" srcId="{EBC875CF-EEE4-4480-9035-74AED22C5DA1}" destId="{C061FA1C-D2BE-48FF-B923-EF2BB7A7C178}" srcOrd="1" destOrd="0" presId="urn:microsoft.com/office/officeart/2005/8/layout/list1"/>
    <dgm:cxn modelId="{C9719F35-5D53-47E1-AD63-E4BF30EAAFA2}" srcId="{FD691839-0C7B-4FF7-B3D4-FE8B1FED8B78}" destId="{B69A6FF6-FEF8-4626-990C-DD6E9303A2A5}" srcOrd="2" destOrd="0" parTransId="{D14748D9-CDC1-4CF3-9A75-57830CA9C945}" sibTransId="{2630DB88-258A-4FE0-88D5-157BCCFB9B2E}"/>
    <dgm:cxn modelId="{DD16D43D-0D8F-419A-BE65-7F17FE99E752}" type="presOf" srcId="{BCD41CE7-07CA-4C95-83FD-20B3387B303C}" destId="{2AE9E225-FF1E-4508-B0AB-9EE9315D28F4}" srcOrd="0" destOrd="0" presId="urn:microsoft.com/office/officeart/2005/8/layout/list1"/>
    <dgm:cxn modelId="{3226D75D-DA8F-42DC-B876-9509FFCE1F8B}" type="presOf" srcId="{723E12F3-485A-454B-8F72-7DA92EB9A5A8}" destId="{2AE9E225-FF1E-4508-B0AB-9EE9315D28F4}" srcOrd="0" destOrd="1" presId="urn:microsoft.com/office/officeart/2005/8/layout/list1"/>
    <dgm:cxn modelId="{F470F164-10BC-4AD1-B5D3-1B5638203DA3}" srcId="{B69A6FF6-FEF8-4626-990C-DD6E9303A2A5}" destId="{BE2A08A5-A8EE-42AA-921E-58BD85D00576}" srcOrd="0" destOrd="0" parTransId="{794D953B-A941-4E7F-A0CE-EBFC95EE8212}" sibTransId="{F17B4F84-45C3-4E3B-B585-17624042E529}"/>
    <dgm:cxn modelId="{DD063145-A580-40CA-99F1-2E65BD82C299}" srcId="{F1995FDE-07A2-42FA-9F06-9201EF9328AA}" destId="{53B9AEDD-E778-414A-A093-E4D690378BA8}" srcOrd="0" destOrd="0" parTransId="{15B0006C-FBCB-44FE-87C2-29BF995E2725}" sibTransId="{FF38B604-71AF-423B-9288-4EC31D8AA87E}"/>
    <dgm:cxn modelId="{CA358146-F85A-4595-9EF8-D01FCC8E3C0D}" type="presOf" srcId="{FD691839-0C7B-4FF7-B3D4-FE8B1FED8B78}" destId="{FE011556-89A6-4568-9768-E48397240891}" srcOrd="0" destOrd="0" presId="urn:microsoft.com/office/officeart/2005/8/layout/list1"/>
    <dgm:cxn modelId="{5271C966-419E-4F5E-A114-6E1FB9B2D791}" type="presOf" srcId="{F1995FDE-07A2-42FA-9F06-9201EF9328AA}" destId="{D825215F-7DC1-4357-9B37-BBEA3B52DEC5}" srcOrd="0" destOrd="0" presId="urn:microsoft.com/office/officeart/2005/8/layout/list1"/>
    <dgm:cxn modelId="{8511004D-4C1A-4808-A71D-6B70B633844B}" type="presOf" srcId="{642D4E7A-D283-4E03-9DB5-48B1DA68993C}" destId="{BC5552D4-0084-4707-A4DD-5C8D7725E03E}" srcOrd="1" destOrd="0" presId="urn:microsoft.com/office/officeart/2005/8/layout/list1"/>
    <dgm:cxn modelId="{F1D98E77-5F15-487A-8790-4FF3D76299EF}" type="presOf" srcId="{642D4E7A-D283-4E03-9DB5-48B1DA68993C}" destId="{FF8A3F7B-C44E-417E-9C49-ED96CEF2FC39}" srcOrd="0" destOrd="0" presId="urn:microsoft.com/office/officeart/2005/8/layout/list1"/>
    <dgm:cxn modelId="{17601C58-2EF2-4C05-9195-F5C707D7BA80}" srcId="{EBC875CF-EEE4-4480-9035-74AED22C5DA1}" destId="{723E12F3-485A-454B-8F72-7DA92EB9A5A8}" srcOrd="1" destOrd="0" parTransId="{3CB10BEC-3D26-454C-93CF-5E6C4A03BC50}" sibTransId="{D1098F1B-0460-4BA5-98CB-962FB02557D6}"/>
    <dgm:cxn modelId="{C257937C-441A-4477-854C-842982F5D937}" srcId="{EBC875CF-EEE4-4480-9035-74AED22C5DA1}" destId="{BCD41CE7-07CA-4C95-83FD-20B3387B303C}" srcOrd="0" destOrd="0" parTransId="{6FA110E9-7478-4690-92A0-547C979E5559}" sibTransId="{3A98C959-D636-4312-B906-082CBB06E9C0}"/>
    <dgm:cxn modelId="{5D39A27C-C3F2-44DB-A146-EBD57CCC741C}" type="presOf" srcId="{B69A6FF6-FEF8-4626-990C-DD6E9303A2A5}" destId="{0ECB6651-A4B0-4659-A4D4-65F9CD8DA05B}" srcOrd="1" destOrd="0" presId="urn:microsoft.com/office/officeart/2005/8/layout/list1"/>
    <dgm:cxn modelId="{65EA2A87-4582-43D2-8632-9DB05CF0736A}" type="presOf" srcId="{B69A6FF6-FEF8-4626-990C-DD6E9303A2A5}" destId="{2629CE17-AE00-4AF4-8676-6055C83AC782}" srcOrd="0" destOrd="0" presId="urn:microsoft.com/office/officeart/2005/8/layout/list1"/>
    <dgm:cxn modelId="{A9522489-6687-41F8-B359-9D107CBB7B22}" type="presOf" srcId="{8F9ECC80-31AA-4748-8D69-15EC66A25193}" destId="{1222C0AF-B8A2-47EA-8080-C180633AF433}" srcOrd="0" destOrd="1" presId="urn:microsoft.com/office/officeart/2005/8/layout/list1"/>
    <dgm:cxn modelId="{F0BAD48E-7D65-419F-A3C7-5CE67EEDF092}" type="presOf" srcId="{54252961-CB8F-42B3-BC34-F81484F280A8}" destId="{1633B132-741D-4FD6-BD77-01123D929BBE}" srcOrd="0" destOrd="0" presId="urn:microsoft.com/office/officeart/2005/8/layout/list1"/>
    <dgm:cxn modelId="{441DDD99-B657-431E-8AA6-88CDDF9B1613}" type="presOf" srcId="{25FF5B53-67FF-4B27-ABA9-BCD7543C0A8A}" destId="{2AE9E225-FF1E-4508-B0AB-9EE9315D28F4}" srcOrd="0" destOrd="2" presId="urn:microsoft.com/office/officeart/2005/8/layout/list1"/>
    <dgm:cxn modelId="{1381109E-4996-4661-A68C-9EFFDF8DF52C}" type="presOf" srcId="{BE2A08A5-A8EE-42AA-921E-58BD85D00576}" destId="{8403F0FA-F9D0-4686-B6E2-A5F83849FCE4}" srcOrd="0" destOrd="0" presId="urn:microsoft.com/office/officeart/2005/8/layout/list1"/>
    <dgm:cxn modelId="{F03128A2-E123-4EE1-970A-C1F49929248B}" srcId="{642D4E7A-D283-4E03-9DB5-48B1DA68993C}" destId="{54252961-CB8F-42B3-BC34-F81484F280A8}" srcOrd="0" destOrd="0" parTransId="{4B8F940C-D5C1-4B0C-991A-EA15B0EB35DE}" sibTransId="{B9407B8F-EAB6-4989-8257-380D0EEBC7C5}"/>
    <dgm:cxn modelId="{18F61AAE-9DE2-44A1-9E20-A81418F00DB9}" srcId="{F1995FDE-07A2-42FA-9F06-9201EF9328AA}" destId="{8F9ECC80-31AA-4748-8D69-15EC66A25193}" srcOrd="1" destOrd="0" parTransId="{404CB185-D789-4A0D-A5E2-F0F70049382D}" sibTransId="{4AED4A2F-74CC-4A34-87AE-4BE3B9F0DD63}"/>
    <dgm:cxn modelId="{3AD396B7-A530-4065-BC10-7385DCA653F9}" srcId="{FD691839-0C7B-4FF7-B3D4-FE8B1FED8B78}" destId="{F1995FDE-07A2-42FA-9F06-9201EF9328AA}" srcOrd="1" destOrd="0" parTransId="{BCE0D69B-DE58-4B1A-BEAA-ED3894E82371}" sibTransId="{91EE423B-98CC-4231-AC69-420F366EC93B}"/>
    <dgm:cxn modelId="{61D0E8BE-1D33-4E48-8DA1-555541B042DE}" srcId="{EBC875CF-EEE4-4480-9035-74AED22C5DA1}" destId="{25FF5B53-67FF-4B27-ABA9-BCD7543C0A8A}" srcOrd="2" destOrd="0" parTransId="{92D59038-0525-489F-80DF-DB68D2840FDC}" sibTransId="{725C7E6D-7D81-41E6-A223-5C9812C916C8}"/>
    <dgm:cxn modelId="{9ED305F4-CE42-4738-A98F-056A6BCAC208}" type="presOf" srcId="{53B9AEDD-E778-414A-A093-E4D690378BA8}" destId="{1222C0AF-B8A2-47EA-8080-C180633AF433}" srcOrd="0" destOrd="0" presId="urn:microsoft.com/office/officeart/2005/8/layout/list1"/>
    <dgm:cxn modelId="{15489261-4849-48D1-B9DB-DD8EAFA64134}" type="presParOf" srcId="{FE011556-89A6-4568-9768-E48397240891}" destId="{6AD6584F-8B39-4EFD-B1DA-A8CD36A30F63}" srcOrd="0" destOrd="0" presId="urn:microsoft.com/office/officeart/2005/8/layout/list1"/>
    <dgm:cxn modelId="{85090790-A229-4A8D-BB35-95A14407DB78}" type="presParOf" srcId="{6AD6584F-8B39-4EFD-B1DA-A8CD36A30F63}" destId="{93C755FC-0AFF-4F5C-9640-A21A6267246D}" srcOrd="0" destOrd="0" presId="urn:microsoft.com/office/officeart/2005/8/layout/list1"/>
    <dgm:cxn modelId="{23006092-8F29-4DD3-B33C-249DAEF85B89}" type="presParOf" srcId="{6AD6584F-8B39-4EFD-B1DA-A8CD36A30F63}" destId="{C061FA1C-D2BE-48FF-B923-EF2BB7A7C178}" srcOrd="1" destOrd="0" presId="urn:microsoft.com/office/officeart/2005/8/layout/list1"/>
    <dgm:cxn modelId="{E881C252-5376-4D50-8E30-7EDC8D4DF1B6}" type="presParOf" srcId="{FE011556-89A6-4568-9768-E48397240891}" destId="{5D195EB5-B7AF-4B82-ACF3-81DF5108D6CB}" srcOrd="1" destOrd="0" presId="urn:microsoft.com/office/officeart/2005/8/layout/list1"/>
    <dgm:cxn modelId="{9A5470B7-39C7-468F-BEDE-01D80E7DA678}" type="presParOf" srcId="{FE011556-89A6-4568-9768-E48397240891}" destId="{2AE9E225-FF1E-4508-B0AB-9EE9315D28F4}" srcOrd="2" destOrd="0" presId="urn:microsoft.com/office/officeart/2005/8/layout/list1"/>
    <dgm:cxn modelId="{F1DDACC8-63AE-41A6-8F75-EAB37C733BD6}" type="presParOf" srcId="{FE011556-89A6-4568-9768-E48397240891}" destId="{FFC94087-F14B-46E2-B5B7-E7C1C1FC8979}" srcOrd="3" destOrd="0" presId="urn:microsoft.com/office/officeart/2005/8/layout/list1"/>
    <dgm:cxn modelId="{76148A10-49E4-4033-ADE1-A4CC78D5BAFE}" type="presParOf" srcId="{FE011556-89A6-4568-9768-E48397240891}" destId="{AC61AA47-643E-4D92-96FC-F437FA29D840}" srcOrd="4" destOrd="0" presId="urn:microsoft.com/office/officeart/2005/8/layout/list1"/>
    <dgm:cxn modelId="{2B60EA16-A24A-4A8D-B10B-A10419135BA8}" type="presParOf" srcId="{AC61AA47-643E-4D92-96FC-F437FA29D840}" destId="{D825215F-7DC1-4357-9B37-BBEA3B52DEC5}" srcOrd="0" destOrd="0" presId="urn:microsoft.com/office/officeart/2005/8/layout/list1"/>
    <dgm:cxn modelId="{F6E87D7F-8FB6-4BC3-93DC-8A0F57378883}" type="presParOf" srcId="{AC61AA47-643E-4D92-96FC-F437FA29D840}" destId="{D034683D-0609-4439-B970-3337EE1B3756}" srcOrd="1" destOrd="0" presId="urn:microsoft.com/office/officeart/2005/8/layout/list1"/>
    <dgm:cxn modelId="{25909869-9BCF-4318-87D1-B07722CC7B8D}" type="presParOf" srcId="{FE011556-89A6-4568-9768-E48397240891}" destId="{D94449FD-92CF-4DA0-B266-BB5AB5FDC567}" srcOrd="5" destOrd="0" presId="urn:microsoft.com/office/officeart/2005/8/layout/list1"/>
    <dgm:cxn modelId="{5DBBD1CA-9F58-4CE3-A6A9-13D81CD577AA}" type="presParOf" srcId="{FE011556-89A6-4568-9768-E48397240891}" destId="{1222C0AF-B8A2-47EA-8080-C180633AF433}" srcOrd="6" destOrd="0" presId="urn:microsoft.com/office/officeart/2005/8/layout/list1"/>
    <dgm:cxn modelId="{DEA30940-67C5-40D9-A1C6-4B9BA1D898BC}" type="presParOf" srcId="{FE011556-89A6-4568-9768-E48397240891}" destId="{18982E46-1674-4BD8-BAD9-31D05AD3F548}" srcOrd="7" destOrd="0" presId="urn:microsoft.com/office/officeart/2005/8/layout/list1"/>
    <dgm:cxn modelId="{24C1AC50-B8FD-4E8C-99C9-72CB1C0A8D56}" type="presParOf" srcId="{FE011556-89A6-4568-9768-E48397240891}" destId="{1057EBDC-6F22-4BA3-A838-57F19CA4FEC3}" srcOrd="8" destOrd="0" presId="urn:microsoft.com/office/officeart/2005/8/layout/list1"/>
    <dgm:cxn modelId="{F9831E4D-8509-4303-9FA6-38B2A61BFA35}" type="presParOf" srcId="{1057EBDC-6F22-4BA3-A838-57F19CA4FEC3}" destId="{2629CE17-AE00-4AF4-8676-6055C83AC782}" srcOrd="0" destOrd="0" presId="urn:microsoft.com/office/officeart/2005/8/layout/list1"/>
    <dgm:cxn modelId="{44043D95-7911-4695-B1DC-8976D8F8EB6A}" type="presParOf" srcId="{1057EBDC-6F22-4BA3-A838-57F19CA4FEC3}" destId="{0ECB6651-A4B0-4659-A4D4-65F9CD8DA05B}" srcOrd="1" destOrd="0" presId="urn:microsoft.com/office/officeart/2005/8/layout/list1"/>
    <dgm:cxn modelId="{161B8570-DC57-476C-BEA4-72C9D9C1E463}" type="presParOf" srcId="{FE011556-89A6-4568-9768-E48397240891}" destId="{79920BD6-99CB-45CA-BFEA-6BCAB1D3BDED}" srcOrd="9" destOrd="0" presId="urn:microsoft.com/office/officeart/2005/8/layout/list1"/>
    <dgm:cxn modelId="{D292B385-83D5-486A-A6BA-1520EFFC9B66}" type="presParOf" srcId="{FE011556-89A6-4568-9768-E48397240891}" destId="{8403F0FA-F9D0-4686-B6E2-A5F83849FCE4}" srcOrd="10" destOrd="0" presId="urn:microsoft.com/office/officeart/2005/8/layout/list1"/>
    <dgm:cxn modelId="{9622F8EA-5128-473C-AC42-26ECB81891DA}" type="presParOf" srcId="{FE011556-89A6-4568-9768-E48397240891}" destId="{C609DC6A-8FBB-4F39-BBA9-17AEEC3DA277}" srcOrd="11" destOrd="0" presId="urn:microsoft.com/office/officeart/2005/8/layout/list1"/>
    <dgm:cxn modelId="{9DB1FECF-F94B-48C0-A5EB-EA474A2533D2}" type="presParOf" srcId="{FE011556-89A6-4568-9768-E48397240891}" destId="{9A42D231-9172-4EE7-9693-58BC626963CD}" srcOrd="12" destOrd="0" presId="urn:microsoft.com/office/officeart/2005/8/layout/list1"/>
    <dgm:cxn modelId="{E60253A1-5279-41AF-BA2A-41A55E74A25B}" type="presParOf" srcId="{9A42D231-9172-4EE7-9693-58BC626963CD}" destId="{FF8A3F7B-C44E-417E-9C49-ED96CEF2FC39}" srcOrd="0" destOrd="0" presId="urn:microsoft.com/office/officeart/2005/8/layout/list1"/>
    <dgm:cxn modelId="{E833F1DC-CB2C-4FBE-9438-5FE2EB872681}" type="presParOf" srcId="{9A42D231-9172-4EE7-9693-58BC626963CD}" destId="{BC5552D4-0084-4707-A4DD-5C8D7725E03E}" srcOrd="1" destOrd="0" presId="urn:microsoft.com/office/officeart/2005/8/layout/list1"/>
    <dgm:cxn modelId="{A752E61C-20C7-4F09-934F-43C805E526CD}" type="presParOf" srcId="{FE011556-89A6-4568-9768-E48397240891}" destId="{D974F369-BED9-4CBC-9C9F-2E9BCA4461F5}" srcOrd="13" destOrd="0" presId="urn:microsoft.com/office/officeart/2005/8/layout/list1"/>
    <dgm:cxn modelId="{683F2E5C-67F6-4ACC-8925-E58EDDC9548D}" type="presParOf" srcId="{FE011556-89A6-4568-9768-E48397240891}" destId="{1633B132-741D-4FD6-BD77-01123D929B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78C2D5-20FF-4F5B-A64C-7B89599D6BC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D4707EAC-F245-489C-950D-01F5A195E9ED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</a:rPr>
            <a:t>POSICIÓN JERÁRQUICA EN LA ORGANIZACIÓN</a:t>
          </a:r>
          <a:endParaRPr lang="es-NI" b="1" dirty="0">
            <a:solidFill>
              <a:schemeClr val="bg1"/>
            </a:solidFill>
          </a:endParaRPr>
        </a:p>
      </dgm:t>
    </dgm:pt>
    <dgm:pt modelId="{C80B2B43-B98D-4937-85E8-EF1E81DD41B7}" type="parTrans" cxnId="{6A31A4FA-F4C7-49B7-B50A-0FD8AC496094}">
      <dgm:prSet/>
      <dgm:spPr/>
      <dgm:t>
        <a:bodyPr/>
        <a:lstStyle/>
        <a:p>
          <a:endParaRPr lang="es-NI"/>
        </a:p>
      </dgm:t>
    </dgm:pt>
    <dgm:pt modelId="{33FAB2C5-BA60-4A8D-8EF8-43109EB39EA3}" type="sibTrans" cxnId="{6A31A4FA-F4C7-49B7-B50A-0FD8AC496094}">
      <dgm:prSet/>
      <dgm:spPr/>
      <dgm:t>
        <a:bodyPr/>
        <a:lstStyle/>
        <a:p>
          <a:endParaRPr lang="es-NI"/>
        </a:p>
      </dgm:t>
    </dgm:pt>
    <dgm:pt modelId="{789BD83F-0D7E-4FDD-B19D-CE4111EC1AA1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</a:rPr>
            <a:t>TIPO DE ACTIVIDAD (DEPENDIENTE O INDEPENDIENTE).</a:t>
          </a:r>
          <a:endParaRPr lang="es-NI" b="1" dirty="0">
            <a:solidFill>
              <a:schemeClr val="bg1"/>
            </a:solidFill>
          </a:endParaRPr>
        </a:p>
      </dgm:t>
    </dgm:pt>
    <dgm:pt modelId="{34C8FE17-3D4F-4066-AF1B-079CF01428ED}" type="parTrans" cxnId="{03272A6D-572B-494E-9240-49B75C501276}">
      <dgm:prSet/>
      <dgm:spPr/>
      <dgm:t>
        <a:bodyPr/>
        <a:lstStyle/>
        <a:p>
          <a:endParaRPr lang="es-NI"/>
        </a:p>
      </dgm:t>
    </dgm:pt>
    <dgm:pt modelId="{979385D1-990C-4F75-A5B5-DD9596020CA0}" type="sibTrans" cxnId="{03272A6D-572B-494E-9240-49B75C501276}">
      <dgm:prSet/>
      <dgm:spPr/>
      <dgm:t>
        <a:bodyPr/>
        <a:lstStyle/>
        <a:p>
          <a:endParaRPr lang="es-NI"/>
        </a:p>
      </dgm:t>
    </dgm:pt>
    <dgm:pt modelId="{7E867ABC-34C1-41FF-BB61-083E47F47531}">
      <dgm:prSet/>
      <dgm:spPr/>
      <dgm:t>
        <a:bodyPr/>
        <a:lstStyle/>
        <a:p>
          <a:pPr algn="just"/>
          <a:r>
            <a:rPr lang="es-ES" b="1" dirty="0"/>
            <a:t>Nivel Operativo</a:t>
          </a:r>
          <a:r>
            <a:rPr lang="es-NI" dirty="0"/>
            <a:t>: El </a:t>
          </a:r>
          <a:r>
            <a:rPr lang="es-ES" dirty="0"/>
            <a:t>81.7% trabajan en puestos como jefe de departamentos, coordinadores de áreas entre otros.</a:t>
          </a:r>
          <a:endParaRPr lang="es-NI" dirty="0"/>
        </a:p>
      </dgm:t>
    </dgm:pt>
    <dgm:pt modelId="{EDF79805-1EEB-4812-881C-C23089051B87}" type="parTrans" cxnId="{3D6A23B1-D069-4248-BE8A-2A3C154736A2}">
      <dgm:prSet/>
      <dgm:spPr/>
      <dgm:t>
        <a:bodyPr/>
        <a:lstStyle/>
        <a:p>
          <a:endParaRPr lang="es-NI"/>
        </a:p>
      </dgm:t>
    </dgm:pt>
    <dgm:pt modelId="{9F2A8D59-C338-4DDA-A330-A54EF2CBBFA4}" type="sibTrans" cxnId="{3D6A23B1-D069-4248-BE8A-2A3C154736A2}">
      <dgm:prSet/>
      <dgm:spPr/>
      <dgm:t>
        <a:bodyPr/>
        <a:lstStyle/>
        <a:p>
          <a:endParaRPr lang="es-NI"/>
        </a:p>
      </dgm:t>
    </dgm:pt>
    <dgm:pt modelId="{DBFC0A07-34C6-4FF9-8BC5-DF76D3392FF3}">
      <dgm:prSet/>
      <dgm:spPr/>
      <dgm:t>
        <a:bodyPr/>
        <a:lstStyle/>
        <a:p>
          <a:pPr algn="just"/>
          <a:r>
            <a:rPr lang="es-NI" dirty="0"/>
            <a:t> </a:t>
          </a:r>
          <a:r>
            <a:rPr lang="es-ES" b="1" dirty="0"/>
            <a:t>Nivel Directivos: </a:t>
          </a:r>
          <a:r>
            <a:rPr lang="es-ES" dirty="0"/>
            <a:t>El 7% trabajan en puestos como directores de colegios, empresarios, alcaldes y delegados de instituciones estatales.</a:t>
          </a:r>
          <a:endParaRPr lang="es-NI" dirty="0"/>
        </a:p>
      </dgm:t>
    </dgm:pt>
    <dgm:pt modelId="{08A96C5E-BB80-4A0D-86B5-1C7FB0421A85}" type="parTrans" cxnId="{001CE131-BF2D-45A4-A340-A54648974C69}">
      <dgm:prSet/>
      <dgm:spPr/>
      <dgm:t>
        <a:bodyPr/>
        <a:lstStyle/>
        <a:p>
          <a:endParaRPr lang="es-NI"/>
        </a:p>
      </dgm:t>
    </dgm:pt>
    <dgm:pt modelId="{24029C0E-6663-4716-9E38-D93C1051F7BC}" type="sibTrans" cxnId="{001CE131-BF2D-45A4-A340-A54648974C69}">
      <dgm:prSet/>
      <dgm:spPr/>
      <dgm:t>
        <a:bodyPr/>
        <a:lstStyle/>
        <a:p>
          <a:endParaRPr lang="es-NI"/>
        </a:p>
      </dgm:t>
    </dgm:pt>
    <dgm:pt modelId="{B3508BEF-435D-42F0-9621-73F10CE0F524}">
      <dgm:prSet/>
      <dgm:spPr/>
      <dgm:t>
        <a:bodyPr/>
        <a:lstStyle/>
        <a:p>
          <a:pPr algn="just"/>
          <a:r>
            <a:rPr lang="es-ES" b="1" dirty="0"/>
            <a:t>Nivel de Apoyo: </a:t>
          </a:r>
          <a:r>
            <a:rPr lang="es-ES" b="0" dirty="0"/>
            <a:t>El </a:t>
          </a:r>
          <a:r>
            <a:rPr lang="es-ES" dirty="0"/>
            <a:t>5.24% trabajan en puestos como auxiliar de contabilidad y asistentes.</a:t>
          </a:r>
          <a:endParaRPr lang="es-NI" b="1" dirty="0"/>
        </a:p>
      </dgm:t>
    </dgm:pt>
    <dgm:pt modelId="{FD51B954-0679-45FC-A29C-8838599EFFD7}" type="parTrans" cxnId="{42C506C8-C314-42D2-9FA7-88CD1900F360}">
      <dgm:prSet/>
      <dgm:spPr/>
      <dgm:t>
        <a:bodyPr/>
        <a:lstStyle/>
        <a:p>
          <a:endParaRPr lang="es-NI"/>
        </a:p>
      </dgm:t>
    </dgm:pt>
    <dgm:pt modelId="{266620E5-A64B-4B85-9742-72D59CE880C4}" type="sibTrans" cxnId="{42C506C8-C314-42D2-9FA7-88CD1900F360}">
      <dgm:prSet/>
      <dgm:spPr/>
      <dgm:t>
        <a:bodyPr/>
        <a:lstStyle/>
        <a:p>
          <a:endParaRPr lang="es-NI"/>
        </a:p>
      </dgm:t>
    </dgm:pt>
    <dgm:pt modelId="{262740A1-EA5B-40A7-973B-616C4AEF2CC2}">
      <dgm:prSet/>
      <dgm:spPr/>
      <dgm:t>
        <a:bodyPr/>
        <a:lstStyle/>
        <a:p>
          <a:pPr algn="just"/>
          <a:r>
            <a:rPr lang="es-ES" b="1" dirty="0"/>
            <a:t>Nivel Ejecutivo: </a:t>
          </a:r>
          <a:r>
            <a:rPr lang="es-ES" b="0" dirty="0"/>
            <a:t>El</a:t>
          </a:r>
          <a:r>
            <a:rPr lang="es-ES" b="1" dirty="0"/>
            <a:t> </a:t>
          </a:r>
          <a:r>
            <a:rPr lang="es-ES" dirty="0"/>
            <a:t>4.27%</a:t>
          </a:r>
          <a:r>
            <a:rPr lang="es-ES" b="1" dirty="0"/>
            <a:t> </a:t>
          </a:r>
          <a:r>
            <a:rPr lang="es-ES" b="0" dirty="0"/>
            <a:t>trabajan en puestos como </a:t>
          </a:r>
          <a:r>
            <a:rPr lang="es-ES" dirty="0"/>
            <a:t>gerentes de empresas y secretarias académicas.</a:t>
          </a:r>
          <a:endParaRPr lang="es-NI" b="1" dirty="0"/>
        </a:p>
      </dgm:t>
    </dgm:pt>
    <dgm:pt modelId="{D494D956-0AA9-4C53-8E80-DC54F038C730}" type="parTrans" cxnId="{3D7EFCFE-3CA5-4A72-8DD9-03F37F14C4B9}">
      <dgm:prSet/>
      <dgm:spPr/>
      <dgm:t>
        <a:bodyPr/>
        <a:lstStyle/>
        <a:p>
          <a:endParaRPr lang="es-NI"/>
        </a:p>
      </dgm:t>
    </dgm:pt>
    <dgm:pt modelId="{B69C6F99-95BA-46D8-B3F2-BD310448C314}" type="sibTrans" cxnId="{3D7EFCFE-3CA5-4A72-8DD9-03F37F14C4B9}">
      <dgm:prSet/>
      <dgm:spPr/>
      <dgm:t>
        <a:bodyPr/>
        <a:lstStyle/>
        <a:p>
          <a:endParaRPr lang="es-NI"/>
        </a:p>
      </dgm:t>
    </dgm:pt>
    <dgm:pt modelId="{2E952274-0E1D-463D-B96A-7063E2722EA4}">
      <dgm:prSet/>
      <dgm:spPr/>
      <dgm:t>
        <a:bodyPr/>
        <a:lstStyle/>
        <a:p>
          <a:pPr algn="just"/>
          <a:r>
            <a:rPr lang="es-ES" b="1" dirty="0"/>
            <a:t>Nivel de Asesoría: </a:t>
          </a:r>
          <a:r>
            <a:rPr lang="es-ES" b="0" dirty="0"/>
            <a:t>El</a:t>
          </a:r>
          <a:r>
            <a:rPr lang="es-ES" b="1" dirty="0"/>
            <a:t> </a:t>
          </a:r>
          <a:r>
            <a:rPr lang="es-ES" dirty="0"/>
            <a:t>1.85%, trabajan en puesto como consultores y asesores de una dirección ejecutiva de una empresa o institución estatal. </a:t>
          </a:r>
          <a:endParaRPr lang="es-NI" b="1" dirty="0"/>
        </a:p>
      </dgm:t>
    </dgm:pt>
    <dgm:pt modelId="{E4ACA58B-BF60-42E5-89A8-51445560E83F}" type="parTrans" cxnId="{9D24396F-3683-453B-8A7B-564FC035B0DE}">
      <dgm:prSet/>
      <dgm:spPr/>
      <dgm:t>
        <a:bodyPr/>
        <a:lstStyle/>
        <a:p>
          <a:endParaRPr lang="es-NI"/>
        </a:p>
      </dgm:t>
    </dgm:pt>
    <dgm:pt modelId="{B62FE514-C833-45FC-B05B-DD2C9FB914F1}" type="sibTrans" cxnId="{9D24396F-3683-453B-8A7B-564FC035B0DE}">
      <dgm:prSet/>
      <dgm:spPr/>
      <dgm:t>
        <a:bodyPr/>
        <a:lstStyle/>
        <a:p>
          <a:endParaRPr lang="es-NI"/>
        </a:p>
      </dgm:t>
    </dgm:pt>
    <dgm:pt modelId="{1F3E0998-AB3C-4806-AA4D-C565818BDE74}">
      <dgm:prSet/>
      <dgm:spPr/>
      <dgm:t>
        <a:bodyPr/>
        <a:lstStyle/>
        <a:p>
          <a:pPr algn="just"/>
          <a:r>
            <a:rPr lang="es-ES" dirty="0"/>
            <a:t>El 94% de los graduados/as sus </a:t>
          </a:r>
          <a:r>
            <a:rPr lang="es-ES" b="1" dirty="0"/>
            <a:t>actividades son dependientes</a:t>
          </a:r>
          <a:r>
            <a:rPr lang="es-ES" dirty="0"/>
            <a:t>, es decir, que laboran para Universidades, centros educativos primaria y secundaria, alcaldía, delegaciones o empresas privadas como tiendas comerciales,  bancos, restaurantes entre otros.</a:t>
          </a:r>
          <a:endParaRPr lang="es-NI" dirty="0"/>
        </a:p>
      </dgm:t>
    </dgm:pt>
    <dgm:pt modelId="{DEB42AD7-6803-42E6-9518-3BBA5629BA2D}" type="parTrans" cxnId="{5FBE60EC-3E37-4490-8F8E-5093725FF962}">
      <dgm:prSet/>
      <dgm:spPr/>
      <dgm:t>
        <a:bodyPr/>
        <a:lstStyle/>
        <a:p>
          <a:endParaRPr lang="es-NI"/>
        </a:p>
      </dgm:t>
    </dgm:pt>
    <dgm:pt modelId="{63C4A9A6-84A1-4D04-BBD5-2B93E6F1AB0E}" type="sibTrans" cxnId="{5FBE60EC-3E37-4490-8F8E-5093725FF962}">
      <dgm:prSet/>
      <dgm:spPr/>
      <dgm:t>
        <a:bodyPr/>
        <a:lstStyle/>
        <a:p>
          <a:endParaRPr lang="es-NI"/>
        </a:p>
      </dgm:t>
    </dgm:pt>
    <dgm:pt modelId="{C4783530-AA92-4643-83A0-49C72A7F1180}">
      <dgm:prSet/>
      <dgm:spPr/>
      <dgm:t>
        <a:bodyPr/>
        <a:lstStyle/>
        <a:p>
          <a:pPr algn="just"/>
          <a:r>
            <a:rPr lang="es-ES" dirty="0"/>
            <a:t>El 6% realizan </a:t>
          </a:r>
          <a:r>
            <a:rPr lang="es-ES" b="1" dirty="0"/>
            <a:t>actividades independientes</a:t>
          </a:r>
          <a:r>
            <a:rPr lang="es-ES" dirty="0"/>
            <a:t>, es decir, tienen sus propios negocios como mueblerías, consultores o son comerciantes. </a:t>
          </a:r>
          <a:endParaRPr lang="es-NI" dirty="0"/>
        </a:p>
      </dgm:t>
    </dgm:pt>
    <dgm:pt modelId="{660EB47A-9D06-4391-907B-DF57C83B114E}" type="parTrans" cxnId="{7A283A3F-8432-4F07-8A06-8FFC0347E626}">
      <dgm:prSet/>
      <dgm:spPr/>
      <dgm:t>
        <a:bodyPr/>
        <a:lstStyle/>
        <a:p>
          <a:endParaRPr lang="es-NI"/>
        </a:p>
      </dgm:t>
    </dgm:pt>
    <dgm:pt modelId="{E0DE3BAC-066F-411B-A4AA-82D6CFD3C65E}" type="sibTrans" cxnId="{7A283A3F-8432-4F07-8A06-8FFC0347E626}">
      <dgm:prSet/>
      <dgm:spPr/>
      <dgm:t>
        <a:bodyPr/>
        <a:lstStyle/>
        <a:p>
          <a:endParaRPr lang="es-NI"/>
        </a:p>
      </dgm:t>
    </dgm:pt>
    <dgm:pt modelId="{491CE260-A71A-4252-96A1-1B62C78B1783}" type="pres">
      <dgm:prSet presAssocID="{3878C2D5-20FF-4F5B-A64C-7B89599D6BC8}" presName="linear" presStyleCnt="0">
        <dgm:presLayoutVars>
          <dgm:dir/>
          <dgm:animLvl val="lvl"/>
          <dgm:resizeHandles val="exact"/>
        </dgm:presLayoutVars>
      </dgm:prSet>
      <dgm:spPr/>
    </dgm:pt>
    <dgm:pt modelId="{91A2BF13-F8B9-4BED-94BD-1BC08268DF2A}" type="pres">
      <dgm:prSet presAssocID="{D4707EAC-F245-489C-950D-01F5A195E9ED}" presName="parentLin" presStyleCnt="0"/>
      <dgm:spPr/>
    </dgm:pt>
    <dgm:pt modelId="{FCB7175E-A02D-4BDA-8037-7EDBA442F047}" type="pres">
      <dgm:prSet presAssocID="{D4707EAC-F245-489C-950D-01F5A195E9ED}" presName="parentLeftMargin" presStyleLbl="node1" presStyleIdx="0" presStyleCnt="2"/>
      <dgm:spPr/>
    </dgm:pt>
    <dgm:pt modelId="{37044A12-49A6-4387-AE9E-5CC281C8D667}" type="pres">
      <dgm:prSet presAssocID="{D4707EAC-F245-489C-950D-01F5A195E9ED}" presName="parentText" presStyleLbl="node1" presStyleIdx="0" presStyleCnt="2" custLinFactNeighborX="-53039" custLinFactNeighborY="-35929">
        <dgm:presLayoutVars>
          <dgm:chMax val="0"/>
          <dgm:bulletEnabled val="1"/>
        </dgm:presLayoutVars>
      </dgm:prSet>
      <dgm:spPr/>
    </dgm:pt>
    <dgm:pt modelId="{B7878F59-861D-4658-9B1D-9F814F5F8C4A}" type="pres">
      <dgm:prSet presAssocID="{D4707EAC-F245-489C-950D-01F5A195E9ED}" presName="negativeSpace" presStyleCnt="0"/>
      <dgm:spPr/>
    </dgm:pt>
    <dgm:pt modelId="{D191C929-E243-4AA0-9E25-2A0AB16FF7F6}" type="pres">
      <dgm:prSet presAssocID="{D4707EAC-F245-489C-950D-01F5A195E9ED}" presName="childText" presStyleLbl="conFgAcc1" presStyleIdx="0" presStyleCnt="2">
        <dgm:presLayoutVars>
          <dgm:bulletEnabled val="1"/>
        </dgm:presLayoutVars>
      </dgm:prSet>
      <dgm:spPr/>
    </dgm:pt>
    <dgm:pt modelId="{510E4D8A-0B2D-4047-A26E-8783BA98D2F8}" type="pres">
      <dgm:prSet presAssocID="{33FAB2C5-BA60-4A8D-8EF8-43109EB39EA3}" presName="spaceBetweenRectangles" presStyleCnt="0"/>
      <dgm:spPr/>
    </dgm:pt>
    <dgm:pt modelId="{F41825C1-C798-4B23-8DDA-F714B5658E5D}" type="pres">
      <dgm:prSet presAssocID="{789BD83F-0D7E-4FDD-B19D-CE4111EC1AA1}" presName="parentLin" presStyleCnt="0"/>
      <dgm:spPr/>
    </dgm:pt>
    <dgm:pt modelId="{63589270-C482-4CB9-9053-15EB1143447B}" type="pres">
      <dgm:prSet presAssocID="{789BD83F-0D7E-4FDD-B19D-CE4111EC1AA1}" presName="parentLeftMargin" presStyleLbl="node1" presStyleIdx="0" presStyleCnt="2"/>
      <dgm:spPr/>
    </dgm:pt>
    <dgm:pt modelId="{416CFC9C-CB85-470E-AC41-0CAB99D288D2}" type="pres">
      <dgm:prSet presAssocID="{789BD83F-0D7E-4FDD-B19D-CE4111EC1A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5F12E30-54CC-41DC-8888-CD87F448C5F3}" type="pres">
      <dgm:prSet presAssocID="{789BD83F-0D7E-4FDD-B19D-CE4111EC1AA1}" presName="negativeSpace" presStyleCnt="0"/>
      <dgm:spPr/>
    </dgm:pt>
    <dgm:pt modelId="{51A70481-15F9-4EC8-B6FE-D0328D7D3061}" type="pres">
      <dgm:prSet presAssocID="{789BD83F-0D7E-4FDD-B19D-CE4111EC1AA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ECDDC29-F06B-431B-A81D-E62E50EBD750}" type="presOf" srcId="{789BD83F-0D7E-4FDD-B19D-CE4111EC1AA1}" destId="{416CFC9C-CB85-470E-AC41-0CAB99D288D2}" srcOrd="1" destOrd="0" presId="urn:microsoft.com/office/officeart/2005/8/layout/list1"/>
    <dgm:cxn modelId="{001CE131-BF2D-45A4-A340-A54648974C69}" srcId="{D4707EAC-F245-489C-950D-01F5A195E9ED}" destId="{DBFC0A07-34C6-4FF9-8BC5-DF76D3392FF3}" srcOrd="1" destOrd="0" parTransId="{08A96C5E-BB80-4A0D-86B5-1C7FB0421A85}" sibTransId="{24029C0E-6663-4716-9E38-D93C1051F7BC}"/>
    <dgm:cxn modelId="{51D5FD31-F9D6-41D0-A052-FF624A3595DE}" type="presOf" srcId="{7E867ABC-34C1-41FF-BB61-083E47F47531}" destId="{D191C929-E243-4AA0-9E25-2A0AB16FF7F6}" srcOrd="0" destOrd="0" presId="urn:microsoft.com/office/officeart/2005/8/layout/list1"/>
    <dgm:cxn modelId="{7A283A3F-8432-4F07-8A06-8FFC0347E626}" srcId="{789BD83F-0D7E-4FDD-B19D-CE4111EC1AA1}" destId="{C4783530-AA92-4643-83A0-49C72A7F1180}" srcOrd="1" destOrd="0" parTransId="{660EB47A-9D06-4391-907B-DF57C83B114E}" sibTransId="{E0DE3BAC-066F-411B-A4AA-82D6CFD3C65E}"/>
    <dgm:cxn modelId="{FA4B7540-EB71-42DB-A11D-8AB8E54A872A}" type="presOf" srcId="{DBFC0A07-34C6-4FF9-8BC5-DF76D3392FF3}" destId="{D191C929-E243-4AA0-9E25-2A0AB16FF7F6}" srcOrd="0" destOrd="1" presId="urn:microsoft.com/office/officeart/2005/8/layout/list1"/>
    <dgm:cxn modelId="{03272A6D-572B-494E-9240-49B75C501276}" srcId="{3878C2D5-20FF-4F5B-A64C-7B89599D6BC8}" destId="{789BD83F-0D7E-4FDD-B19D-CE4111EC1AA1}" srcOrd="1" destOrd="0" parTransId="{34C8FE17-3D4F-4066-AF1B-079CF01428ED}" sibTransId="{979385D1-990C-4F75-A5B5-DD9596020CA0}"/>
    <dgm:cxn modelId="{98E7F16D-9F55-4989-B44A-E0309E678600}" type="presOf" srcId="{D4707EAC-F245-489C-950D-01F5A195E9ED}" destId="{37044A12-49A6-4387-AE9E-5CC281C8D667}" srcOrd="1" destOrd="0" presId="urn:microsoft.com/office/officeart/2005/8/layout/list1"/>
    <dgm:cxn modelId="{9D24396F-3683-453B-8A7B-564FC035B0DE}" srcId="{D4707EAC-F245-489C-950D-01F5A195E9ED}" destId="{2E952274-0E1D-463D-B96A-7063E2722EA4}" srcOrd="4" destOrd="0" parTransId="{E4ACA58B-BF60-42E5-89A8-51445560E83F}" sibTransId="{B62FE514-C833-45FC-B05B-DD2C9FB914F1}"/>
    <dgm:cxn modelId="{96207771-50CE-4D72-9FBC-FC92C0B14313}" type="presOf" srcId="{B3508BEF-435D-42F0-9621-73F10CE0F524}" destId="{D191C929-E243-4AA0-9E25-2A0AB16FF7F6}" srcOrd="0" destOrd="2" presId="urn:microsoft.com/office/officeart/2005/8/layout/list1"/>
    <dgm:cxn modelId="{4C3F977A-E347-49BF-89D7-10AAB9C2127A}" type="presOf" srcId="{789BD83F-0D7E-4FDD-B19D-CE4111EC1AA1}" destId="{63589270-C482-4CB9-9053-15EB1143447B}" srcOrd="0" destOrd="0" presId="urn:microsoft.com/office/officeart/2005/8/layout/list1"/>
    <dgm:cxn modelId="{20C3BDA5-16C2-47DD-9CCF-7CDD75B6398C}" type="presOf" srcId="{2E952274-0E1D-463D-B96A-7063E2722EA4}" destId="{D191C929-E243-4AA0-9E25-2A0AB16FF7F6}" srcOrd="0" destOrd="4" presId="urn:microsoft.com/office/officeart/2005/8/layout/list1"/>
    <dgm:cxn modelId="{3D6A23B1-D069-4248-BE8A-2A3C154736A2}" srcId="{D4707EAC-F245-489C-950D-01F5A195E9ED}" destId="{7E867ABC-34C1-41FF-BB61-083E47F47531}" srcOrd="0" destOrd="0" parTransId="{EDF79805-1EEB-4812-881C-C23089051B87}" sibTransId="{9F2A8D59-C338-4DDA-A330-A54EF2CBBFA4}"/>
    <dgm:cxn modelId="{42C506C8-C314-42D2-9FA7-88CD1900F360}" srcId="{D4707EAC-F245-489C-950D-01F5A195E9ED}" destId="{B3508BEF-435D-42F0-9621-73F10CE0F524}" srcOrd="2" destOrd="0" parTransId="{FD51B954-0679-45FC-A29C-8838599EFFD7}" sibTransId="{266620E5-A64B-4B85-9742-72D59CE880C4}"/>
    <dgm:cxn modelId="{C68A99CB-3F0F-40E4-AF18-12E3D71189D9}" type="presOf" srcId="{3878C2D5-20FF-4F5B-A64C-7B89599D6BC8}" destId="{491CE260-A71A-4252-96A1-1B62C78B1783}" srcOrd="0" destOrd="0" presId="urn:microsoft.com/office/officeart/2005/8/layout/list1"/>
    <dgm:cxn modelId="{49A7F5CC-6BC6-47CE-92DB-AD98F269AC29}" type="presOf" srcId="{C4783530-AA92-4643-83A0-49C72A7F1180}" destId="{51A70481-15F9-4EC8-B6FE-D0328D7D3061}" srcOrd="0" destOrd="1" presId="urn:microsoft.com/office/officeart/2005/8/layout/list1"/>
    <dgm:cxn modelId="{CCBFBDD0-F27E-428B-8B77-F8BA0680C581}" type="presOf" srcId="{1F3E0998-AB3C-4806-AA4D-C565818BDE74}" destId="{51A70481-15F9-4EC8-B6FE-D0328D7D3061}" srcOrd="0" destOrd="0" presId="urn:microsoft.com/office/officeart/2005/8/layout/list1"/>
    <dgm:cxn modelId="{C4BA9FD8-55A9-4517-ABAD-8BB6C1ECE34C}" type="presOf" srcId="{D4707EAC-F245-489C-950D-01F5A195E9ED}" destId="{FCB7175E-A02D-4BDA-8037-7EDBA442F047}" srcOrd="0" destOrd="0" presId="urn:microsoft.com/office/officeart/2005/8/layout/list1"/>
    <dgm:cxn modelId="{E3B455E8-F277-4275-9367-C47810DDA89C}" type="presOf" srcId="{262740A1-EA5B-40A7-973B-616C4AEF2CC2}" destId="{D191C929-E243-4AA0-9E25-2A0AB16FF7F6}" srcOrd="0" destOrd="3" presId="urn:microsoft.com/office/officeart/2005/8/layout/list1"/>
    <dgm:cxn modelId="{5FBE60EC-3E37-4490-8F8E-5093725FF962}" srcId="{789BD83F-0D7E-4FDD-B19D-CE4111EC1AA1}" destId="{1F3E0998-AB3C-4806-AA4D-C565818BDE74}" srcOrd="0" destOrd="0" parTransId="{DEB42AD7-6803-42E6-9518-3BBA5629BA2D}" sibTransId="{63C4A9A6-84A1-4D04-BBD5-2B93E6F1AB0E}"/>
    <dgm:cxn modelId="{6A31A4FA-F4C7-49B7-B50A-0FD8AC496094}" srcId="{3878C2D5-20FF-4F5B-A64C-7B89599D6BC8}" destId="{D4707EAC-F245-489C-950D-01F5A195E9ED}" srcOrd="0" destOrd="0" parTransId="{C80B2B43-B98D-4937-85E8-EF1E81DD41B7}" sibTransId="{33FAB2C5-BA60-4A8D-8EF8-43109EB39EA3}"/>
    <dgm:cxn modelId="{3D7EFCFE-3CA5-4A72-8DD9-03F37F14C4B9}" srcId="{D4707EAC-F245-489C-950D-01F5A195E9ED}" destId="{262740A1-EA5B-40A7-973B-616C4AEF2CC2}" srcOrd="3" destOrd="0" parTransId="{D494D956-0AA9-4C53-8E80-DC54F038C730}" sibTransId="{B69C6F99-95BA-46D8-B3F2-BD310448C314}"/>
    <dgm:cxn modelId="{BB3BE30A-27B9-4DE6-BBAA-1FFAC62EDEAA}" type="presParOf" srcId="{491CE260-A71A-4252-96A1-1B62C78B1783}" destId="{91A2BF13-F8B9-4BED-94BD-1BC08268DF2A}" srcOrd="0" destOrd="0" presId="urn:microsoft.com/office/officeart/2005/8/layout/list1"/>
    <dgm:cxn modelId="{397F92B0-6071-4A28-8F3F-E90582FEDD85}" type="presParOf" srcId="{91A2BF13-F8B9-4BED-94BD-1BC08268DF2A}" destId="{FCB7175E-A02D-4BDA-8037-7EDBA442F047}" srcOrd="0" destOrd="0" presId="urn:microsoft.com/office/officeart/2005/8/layout/list1"/>
    <dgm:cxn modelId="{3688E924-5704-4293-9D95-91C699DD2027}" type="presParOf" srcId="{91A2BF13-F8B9-4BED-94BD-1BC08268DF2A}" destId="{37044A12-49A6-4387-AE9E-5CC281C8D667}" srcOrd="1" destOrd="0" presId="urn:microsoft.com/office/officeart/2005/8/layout/list1"/>
    <dgm:cxn modelId="{15570DC1-FD62-4998-80AC-94A3317E9F0B}" type="presParOf" srcId="{491CE260-A71A-4252-96A1-1B62C78B1783}" destId="{B7878F59-861D-4658-9B1D-9F814F5F8C4A}" srcOrd="1" destOrd="0" presId="urn:microsoft.com/office/officeart/2005/8/layout/list1"/>
    <dgm:cxn modelId="{500A4C81-C95E-4A6A-ADC3-86CCEACCF795}" type="presParOf" srcId="{491CE260-A71A-4252-96A1-1B62C78B1783}" destId="{D191C929-E243-4AA0-9E25-2A0AB16FF7F6}" srcOrd="2" destOrd="0" presId="urn:microsoft.com/office/officeart/2005/8/layout/list1"/>
    <dgm:cxn modelId="{5107C3B4-CE49-4010-A618-DE0911CD84FF}" type="presParOf" srcId="{491CE260-A71A-4252-96A1-1B62C78B1783}" destId="{510E4D8A-0B2D-4047-A26E-8783BA98D2F8}" srcOrd="3" destOrd="0" presId="urn:microsoft.com/office/officeart/2005/8/layout/list1"/>
    <dgm:cxn modelId="{8DAB4839-2E6B-4124-A5A0-87A4940AA696}" type="presParOf" srcId="{491CE260-A71A-4252-96A1-1B62C78B1783}" destId="{F41825C1-C798-4B23-8DDA-F714B5658E5D}" srcOrd="4" destOrd="0" presId="urn:microsoft.com/office/officeart/2005/8/layout/list1"/>
    <dgm:cxn modelId="{6A2AC429-562F-45D8-A717-4DDF1508E622}" type="presParOf" srcId="{F41825C1-C798-4B23-8DDA-F714B5658E5D}" destId="{63589270-C482-4CB9-9053-15EB1143447B}" srcOrd="0" destOrd="0" presId="urn:microsoft.com/office/officeart/2005/8/layout/list1"/>
    <dgm:cxn modelId="{A69BC9F3-9981-4E12-B00F-31D960A9E2CF}" type="presParOf" srcId="{F41825C1-C798-4B23-8DDA-F714B5658E5D}" destId="{416CFC9C-CB85-470E-AC41-0CAB99D288D2}" srcOrd="1" destOrd="0" presId="urn:microsoft.com/office/officeart/2005/8/layout/list1"/>
    <dgm:cxn modelId="{10BEEF29-955D-41CC-A6B5-501E8C836715}" type="presParOf" srcId="{491CE260-A71A-4252-96A1-1B62C78B1783}" destId="{35F12E30-54CC-41DC-8888-CD87F448C5F3}" srcOrd="5" destOrd="0" presId="urn:microsoft.com/office/officeart/2005/8/layout/list1"/>
    <dgm:cxn modelId="{B4B9B8A6-B324-4C7B-86A8-FF070658EDA5}" type="presParOf" srcId="{491CE260-A71A-4252-96A1-1B62C78B1783}" destId="{51A70481-15F9-4EC8-B6FE-D0328D7D306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05A1A6-B8AE-4EB6-AB2C-B28204EBB1C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751A1876-3D00-44B0-A367-A34A2D60028E}">
      <dgm:prSet phldrT="[Texto]" custT="1"/>
      <dgm:spPr/>
      <dgm:t>
        <a:bodyPr/>
        <a:lstStyle/>
        <a:p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NÚMERO DE EMPLEOS</a:t>
          </a:r>
          <a:endParaRPr lang="es-NI" sz="5000" dirty="0"/>
        </a:p>
      </dgm:t>
    </dgm:pt>
    <dgm:pt modelId="{4FD1BA81-0778-4DB1-8F4F-7995B1FFD3B8}" type="parTrans" cxnId="{B9CADB86-52AB-446F-9AC5-D38C6DD04CEC}">
      <dgm:prSet/>
      <dgm:spPr/>
      <dgm:t>
        <a:bodyPr/>
        <a:lstStyle/>
        <a:p>
          <a:endParaRPr lang="es-NI"/>
        </a:p>
      </dgm:t>
    </dgm:pt>
    <dgm:pt modelId="{A318D4BF-0EEA-4A42-9E0E-0DC3A4E6C621}" type="sibTrans" cxnId="{B9CADB86-52AB-446F-9AC5-D38C6DD04CEC}">
      <dgm:prSet/>
      <dgm:spPr/>
      <dgm:t>
        <a:bodyPr/>
        <a:lstStyle/>
        <a:p>
          <a:endParaRPr lang="es-NI"/>
        </a:p>
      </dgm:t>
    </dgm:pt>
    <dgm:pt modelId="{C861A366-F8A9-4843-87DB-74C373A5C0A7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El 57% manifestaron que solo han tenido 1 solo  empleo después de graduarse. </a:t>
          </a:r>
          <a:endParaRPr lang="es-NI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BAF38-7010-45F8-A7E9-75B53F7BE0C6}" type="parTrans" cxnId="{58CAEEB5-45E2-44B0-824B-692A3903705D}">
      <dgm:prSet/>
      <dgm:spPr/>
      <dgm:t>
        <a:bodyPr/>
        <a:lstStyle/>
        <a:p>
          <a:endParaRPr lang="es-NI"/>
        </a:p>
      </dgm:t>
    </dgm:pt>
    <dgm:pt modelId="{BE8A9FA9-A9E3-42A8-91AE-98D130988CD0}" type="sibTrans" cxnId="{58CAEEB5-45E2-44B0-824B-692A3903705D}">
      <dgm:prSet/>
      <dgm:spPr/>
      <dgm:t>
        <a:bodyPr/>
        <a:lstStyle/>
        <a:p>
          <a:endParaRPr lang="es-NI"/>
        </a:p>
      </dgm:t>
    </dgm:pt>
    <dgm:pt modelId="{51B48990-AA8C-4D56-B2CF-531FBC6A3B6E}">
      <dgm:prSet phldrT="[Texto]" custT="1"/>
      <dgm:spPr/>
      <dgm:t>
        <a:bodyPr/>
        <a:lstStyle/>
        <a:p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EXPERIENCIA INTERNACIONAL</a:t>
          </a:r>
          <a:endParaRPr lang="es-NI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3C235-0609-4A57-B858-DA4C47A40D9A}" type="parTrans" cxnId="{A592217E-BC2F-4801-ADA9-A74286232D7E}">
      <dgm:prSet/>
      <dgm:spPr/>
      <dgm:t>
        <a:bodyPr/>
        <a:lstStyle/>
        <a:p>
          <a:endParaRPr lang="es-NI"/>
        </a:p>
      </dgm:t>
    </dgm:pt>
    <dgm:pt modelId="{8CE2AA92-30D1-4B7B-849E-7B8DB105F958}" type="sibTrans" cxnId="{A592217E-BC2F-4801-ADA9-A74286232D7E}">
      <dgm:prSet/>
      <dgm:spPr/>
      <dgm:t>
        <a:bodyPr/>
        <a:lstStyle/>
        <a:p>
          <a:endParaRPr lang="es-NI"/>
        </a:p>
      </dgm:t>
    </dgm:pt>
    <dgm:pt modelId="{79D12012-3AC3-4D3B-ADC9-5B744079604B}">
      <dgm:prSet phldrT="[Texto]" custT="1"/>
      <dgm:spPr/>
      <dgm:t>
        <a:bodyPr/>
        <a:lstStyle/>
        <a:p>
          <a:pPr algn="just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El 57.60% de los graduados/as manifestaron que no  han tenido experiencia internacional con relación a la carrera y  el 42.40% manifestaron que sí. </a:t>
          </a:r>
          <a:endParaRPr lang="es-NI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8CABD-927B-4B0A-9E37-52D40003D83A}" type="parTrans" cxnId="{BE9CF8B5-D8C6-422E-921A-E5F686F13E65}">
      <dgm:prSet/>
      <dgm:spPr/>
      <dgm:t>
        <a:bodyPr/>
        <a:lstStyle/>
        <a:p>
          <a:endParaRPr lang="es-NI"/>
        </a:p>
      </dgm:t>
    </dgm:pt>
    <dgm:pt modelId="{AC26FA7A-57B3-491D-BFC2-45FC15A4B3B0}" type="sibTrans" cxnId="{BE9CF8B5-D8C6-422E-921A-E5F686F13E65}">
      <dgm:prSet/>
      <dgm:spPr/>
      <dgm:t>
        <a:bodyPr/>
        <a:lstStyle/>
        <a:p>
          <a:endParaRPr lang="es-NI"/>
        </a:p>
      </dgm:t>
    </dgm:pt>
    <dgm:pt modelId="{0BB009E8-8B50-43C8-A452-79F45742E498}">
      <dgm:prSet phldrT="[Texto]" custT="1"/>
      <dgm:spPr/>
      <dgm:t>
        <a:bodyPr/>
        <a:lstStyle/>
        <a:p>
          <a:pPr algn="just"/>
          <a:r>
            <a:rPr lang="es-NI" sz="1600" b="1" dirty="0">
              <a:latin typeface="Arial" panose="020B0604020202020204" pitchFamily="34" charset="0"/>
              <a:cs typeface="Arial" panose="020B0604020202020204" pitchFamily="34" charset="0"/>
            </a:rPr>
            <a:t>Experiencias como: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pasantías, intercambios de experiencias, capacitación en cooperativismo, manejo de cultivo de cacao y micro finanzas en Costa Rica, Honduras, Salvador, México, Taiwán  Japón y República Dominicana.</a:t>
          </a:r>
          <a:endParaRPr lang="es-NI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2D122-B114-469E-84CB-6ED9A8573E97}" type="parTrans" cxnId="{A0E55199-3AAE-431F-BC0E-45D767CE5A7E}">
      <dgm:prSet/>
      <dgm:spPr/>
      <dgm:t>
        <a:bodyPr/>
        <a:lstStyle/>
        <a:p>
          <a:endParaRPr lang="es-NI"/>
        </a:p>
      </dgm:t>
    </dgm:pt>
    <dgm:pt modelId="{B849E95B-0C10-4FD6-B964-3F6932E9D25C}" type="sibTrans" cxnId="{A0E55199-3AAE-431F-BC0E-45D767CE5A7E}">
      <dgm:prSet/>
      <dgm:spPr/>
      <dgm:t>
        <a:bodyPr/>
        <a:lstStyle/>
        <a:p>
          <a:endParaRPr lang="es-NI"/>
        </a:p>
      </dgm:t>
    </dgm:pt>
    <dgm:pt modelId="{69D27903-B4C3-48F7-B045-295BC1C37CF2}">
      <dgm:prSet phldrT="[Texto]" custT="1"/>
      <dgm:spPr/>
      <dgm:t>
        <a:bodyPr/>
        <a:lstStyle/>
        <a:p>
          <a:r>
            <a:rPr lang="es-ES" sz="2800" b="1" dirty="0">
              <a:latin typeface="Arial" panose="020B0604020202020204" pitchFamily="34" charset="0"/>
              <a:cs typeface="Arial" panose="020B0604020202020204" pitchFamily="34" charset="0"/>
            </a:rPr>
            <a:t>LOGROS O RECONOCIMIENTOS </a:t>
          </a:r>
          <a:endParaRPr lang="es-NI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970D9-12BA-4243-A5A8-6EE01DE803F4}" type="parTrans" cxnId="{0951D0C3-2CD8-4A60-A696-7C32E23B36A5}">
      <dgm:prSet/>
      <dgm:spPr/>
      <dgm:t>
        <a:bodyPr/>
        <a:lstStyle/>
        <a:p>
          <a:endParaRPr lang="es-NI"/>
        </a:p>
      </dgm:t>
    </dgm:pt>
    <dgm:pt modelId="{4CCE4ACF-6916-4E5E-98DF-3479B443A95F}" type="sibTrans" cxnId="{0951D0C3-2CD8-4A60-A696-7C32E23B36A5}">
      <dgm:prSet/>
      <dgm:spPr/>
      <dgm:t>
        <a:bodyPr/>
        <a:lstStyle/>
        <a:p>
          <a:endParaRPr lang="es-NI"/>
        </a:p>
      </dgm:t>
    </dgm:pt>
    <dgm:pt modelId="{88D6A324-666B-41F7-A572-427225F1299E}">
      <dgm:prSet phldrT="[Texto]" custT="1"/>
      <dgm:spPr/>
      <dgm:t>
        <a:bodyPr/>
        <a:lstStyle/>
        <a:p>
          <a:r>
            <a:rPr lang="es-ES" sz="1600" b="1" dirty="0"/>
            <a:t>Liberación de nueva variedad de yuca INTA - Rendidora para forraje.</a:t>
          </a:r>
          <a:endParaRPr lang="es-NI" sz="1600" b="1" dirty="0"/>
        </a:p>
      </dgm:t>
    </dgm:pt>
    <dgm:pt modelId="{D9224009-633E-4F6E-9A8A-AA27081873C6}" type="parTrans" cxnId="{9AEA4C8D-810E-4DB5-A4BA-A7E8109FCE03}">
      <dgm:prSet/>
      <dgm:spPr/>
      <dgm:t>
        <a:bodyPr/>
        <a:lstStyle/>
        <a:p>
          <a:endParaRPr lang="es-NI"/>
        </a:p>
      </dgm:t>
    </dgm:pt>
    <dgm:pt modelId="{141B1EC0-87AB-4A20-9AD2-08A46130F7C4}" type="sibTrans" cxnId="{9AEA4C8D-810E-4DB5-A4BA-A7E8109FCE03}">
      <dgm:prSet/>
      <dgm:spPr/>
      <dgm:t>
        <a:bodyPr/>
        <a:lstStyle/>
        <a:p>
          <a:endParaRPr lang="es-NI"/>
        </a:p>
      </dgm:t>
    </dgm:pt>
    <dgm:pt modelId="{3936D072-688A-4F13-BF3B-B90AA9DCC036}">
      <dgm:prSet phldrT="[Texto]" custT="1"/>
      <dgm:spPr/>
      <dgm:t>
        <a:bodyPr/>
        <a:lstStyle/>
        <a:p>
          <a:r>
            <a:rPr lang="es-ES" sz="1600" b="1" dirty="0"/>
            <a:t>Reconocimiento como mejor financiera del CSJ</a:t>
          </a:r>
          <a:endParaRPr lang="es-NI" sz="1600" b="1" dirty="0"/>
        </a:p>
      </dgm:t>
    </dgm:pt>
    <dgm:pt modelId="{8E316DF9-33E1-4AD6-85BF-FDC36775EF97}" type="parTrans" cxnId="{F1218781-6E46-4C58-B421-5CCA5D7DA39D}">
      <dgm:prSet/>
      <dgm:spPr/>
      <dgm:t>
        <a:bodyPr/>
        <a:lstStyle/>
        <a:p>
          <a:endParaRPr lang="es-NI"/>
        </a:p>
      </dgm:t>
    </dgm:pt>
    <dgm:pt modelId="{E7C092E9-5573-4E6B-8CBB-4D48736F7FA1}" type="sibTrans" cxnId="{F1218781-6E46-4C58-B421-5CCA5D7DA39D}">
      <dgm:prSet/>
      <dgm:spPr/>
      <dgm:t>
        <a:bodyPr/>
        <a:lstStyle/>
        <a:p>
          <a:endParaRPr lang="es-NI"/>
        </a:p>
      </dgm:t>
    </dgm:pt>
    <dgm:pt modelId="{79561035-D9A7-4517-BE59-699C365FEE6F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El 25% dijeron que han tenido 2 empleo.</a:t>
          </a:r>
          <a:endParaRPr lang="es-NI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923B3-3744-444F-BF54-439B09410CA6}" type="parTrans" cxnId="{1B36EDD8-A59B-4B2B-8BED-12C2C48FB097}">
      <dgm:prSet/>
      <dgm:spPr/>
      <dgm:t>
        <a:bodyPr/>
        <a:lstStyle/>
        <a:p>
          <a:endParaRPr lang="es-NI"/>
        </a:p>
      </dgm:t>
    </dgm:pt>
    <dgm:pt modelId="{8022D36E-80B2-42F5-A510-9163DB7197D1}" type="sibTrans" cxnId="{1B36EDD8-A59B-4B2B-8BED-12C2C48FB097}">
      <dgm:prSet/>
      <dgm:spPr/>
      <dgm:t>
        <a:bodyPr/>
        <a:lstStyle/>
        <a:p>
          <a:endParaRPr lang="es-NI"/>
        </a:p>
      </dgm:t>
    </dgm:pt>
    <dgm:pt modelId="{6FC18B44-DC37-4661-BD9E-43397CB79D46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El 9% 3 empleo.</a:t>
          </a:r>
          <a:endParaRPr lang="es-NI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B7C82-364B-4F4D-9486-97B79CCDEE36}" type="parTrans" cxnId="{CECCB1EA-5A31-4D6E-A889-B52DC46F2B55}">
      <dgm:prSet/>
      <dgm:spPr/>
      <dgm:t>
        <a:bodyPr/>
        <a:lstStyle/>
        <a:p>
          <a:endParaRPr lang="es-NI"/>
        </a:p>
      </dgm:t>
    </dgm:pt>
    <dgm:pt modelId="{C2EA3810-7CAB-4192-9429-86F6692ADE4C}" type="sibTrans" cxnId="{CECCB1EA-5A31-4D6E-A889-B52DC46F2B55}">
      <dgm:prSet/>
      <dgm:spPr/>
      <dgm:t>
        <a:bodyPr/>
        <a:lstStyle/>
        <a:p>
          <a:endParaRPr lang="es-NI"/>
        </a:p>
      </dgm:t>
    </dgm:pt>
    <dgm:pt modelId="{B4873EC9-BA00-4BFF-A4DD-4327CB97F970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Un 6% manifestaron que han tenido 4 a más empleo una vez graduaron. </a:t>
          </a:r>
          <a:endParaRPr lang="es-NI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38CE0-98B7-458E-8907-AEC935F56A51}" type="parTrans" cxnId="{45C79CA5-D860-4E85-A713-9044A24CBEEA}">
      <dgm:prSet/>
      <dgm:spPr/>
      <dgm:t>
        <a:bodyPr/>
        <a:lstStyle/>
        <a:p>
          <a:endParaRPr lang="es-NI"/>
        </a:p>
      </dgm:t>
    </dgm:pt>
    <dgm:pt modelId="{A3D11BFB-B38B-4FE0-9D93-E7068217D5FD}" type="sibTrans" cxnId="{45C79CA5-D860-4E85-A713-9044A24CBEEA}">
      <dgm:prSet/>
      <dgm:spPr/>
      <dgm:t>
        <a:bodyPr/>
        <a:lstStyle/>
        <a:p>
          <a:endParaRPr lang="es-NI"/>
        </a:p>
      </dgm:t>
    </dgm:pt>
    <dgm:pt modelId="{636E3FA5-7FCE-49CB-89C9-0BE41BE979A7}">
      <dgm:prSet phldrT="[Texto]" custT="1"/>
      <dgm:spPr/>
      <dgm:t>
        <a:bodyPr/>
        <a:lstStyle/>
        <a:p>
          <a:r>
            <a:rPr lang="es-ES" sz="1600" b="1" dirty="0"/>
            <a:t>Asenso de ejecutivo de venta a jefa de cobro para una tienda comercial- Gallo Más Gallo.</a:t>
          </a:r>
          <a:endParaRPr lang="es-NI" sz="1600" b="1" dirty="0"/>
        </a:p>
      </dgm:t>
    </dgm:pt>
    <dgm:pt modelId="{C2D76CF3-8766-49A2-8C79-5E56DCB610F2}" type="parTrans" cxnId="{47E5D2B3-2ABA-4692-B17E-D12AD473ADD5}">
      <dgm:prSet/>
      <dgm:spPr/>
      <dgm:t>
        <a:bodyPr/>
        <a:lstStyle/>
        <a:p>
          <a:endParaRPr lang="es-NI"/>
        </a:p>
      </dgm:t>
    </dgm:pt>
    <dgm:pt modelId="{911B07C4-8BC5-4489-B7D1-E05C59E2ACEB}" type="sibTrans" cxnId="{47E5D2B3-2ABA-4692-B17E-D12AD473ADD5}">
      <dgm:prSet/>
      <dgm:spPr/>
      <dgm:t>
        <a:bodyPr/>
        <a:lstStyle/>
        <a:p>
          <a:endParaRPr lang="es-NI"/>
        </a:p>
      </dgm:t>
    </dgm:pt>
    <dgm:pt modelId="{57977A66-B1B9-4F0A-98ED-3A1382FDBC6C}">
      <dgm:prSet phldrT="[Texto]" custT="1"/>
      <dgm:spPr/>
      <dgm:t>
        <a:bodyPr/>
        <a:lstStyle/>
        <a:p>
          <a:r>
            <a:rPr lang="es-ES" sz="1600" b="1" dirty="0"/>
            <a:t>Mejor maestra de secundaria a nivel departamental</a:t>
          </a:r>
          <a:endParaRPr lang="es-NI" sz="1600" b="1" dirty="0"/>
        </a:p>
      </dgm:t>
    </dgm:pt>
    <dgm:pt modelId="{F0DA4BBF-8EF7-4BF9-A928-7E3290D2522C}" type="parTrans" cxnId="{51A8EB06-4712-4060-9021-782D7B9B703B}">
      <dgm:prSet/>
      <dgm:spPr/>
      <dgm:t>
        <a:bodyPr/>
        <a:lstStyle/>
        <a:p>
          <a:endParaRPr lang="es-NI"/>
        </a:p>
      </dgm:t>
    </dgm:pt>
    <dgm:pt modelId="{5C8EAC97-E2DF-463C-B05F-CCEAB2D56A5F}" type="sibTrans" cxnId="{51A8EB06-4712-4060-9021-782D7B9B703B}">
      <dgm:prSet/>
      <dgm:spPr/>
      <dgm:t>
        <a:bodyPr/>
        <a:lstStyle/>
        <a:p>
          <a:endParaRPr lang="es-NI"/>
        </a:p>
      </dgm:t>
    </dgm:pt>
    <dgm:pt modelId="{9612306E-35A3-4AF4-8A8A-185D509C6316}" type="pres">
      <dgm:prSet presAssocID="{2205A1A6-B8AE-4EB6-AB2C-B28204EBB1C9}" presName="Name0" presStyleCnt="0">
        <dgm:presLayoutVars>
          <dgm:dir/>
          <dgm:animLvl val="lvl"/>
          <dgm:resizeHandles val="exact"/>
        </dgm:presLayoutVars>
      </dgm:prSet>
      <dgm:spPr/>
    </dgm:pt>
    <dgm:pt modelId="{CEDDC1C4-4502-4540-82EA-1F3810A7364A}" type="pres">
      <dgm:prSet presAssocID="{751A1876-3D00-44B0-A367-A34A2D60028E}" presName="linNode" presStyleCnt="0"/>
      <dgm:spPr/>
    </dgm:pt>
    <dgm:pt modelId="{D84952A7-B7AF-4AB4-A67D-C5F299752DB8}" type="pres">
      <dgm:prSet presAssocID="{751A1876-3D00-44B0-A367-A34A2D60028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CB3D617-8C68-49DF-9DD4-CC4A4A075FFA}" type="pres">
      <dgm:prSet presAssocID="{751A1876-3D00-44B0-A367-A34A2D60028E}" presName="descendantText" presStyleLbl="alignAccFollowNode1" presStyleIdx="0" presStyleCnt="3" custScaleY="110849">
        <dgm:presLayoutVars>
          <dgm:bulletEnabled val="1"/>
        </dgm:presLayoutVars>
      </dgm:prSet>
      <dgm:spPr/>
    </dgm:pt>
    <dgm:pt modelId="{40E1EEA2-8A4F-4091-8A51-9824B3BA833F}" type="pres">
      <dgm:prSet presAssocID="{A318D4BF-0EEA-4A42-9E0E-0DC3A4E6C621}" presName="sp" presStyleCnt="0"/>
      <dgm:spPr/>
    </dgm:pt>
    <dgm:pt modelId="{989EB5D9-2E55-49EE-A8FC-3A6D927E9854}" type="pres">
      <dgm:prSet presAssocID="{51B48990-AA8C-4D56-B2CF-531FBC6A3B6E}" presName="linNode" presStyleCnt="0"/>
      <dgm:spPr/>
    </dgm:pt>
    <dgm:pt modelId="{BC22E406-3F4D-4BDB-B7B8-6961BFFE9AEF}" type="pres">
      <dgm:prSet presAssocID="{51B48990-AA8C-4D56-B2CF-531FBC6A3B6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F2407A2-F2C7-4D40-9F56-A1FE32BC596F}" type="pres">
      <dgm:prSet presAssocID="{51B48990-AA8C-4D56-B2CF-531FBC6A3B6E}" presName="descendantText" presStyleLbl="alignAccFollowNode1" presStyleIdx="1" presStyleCnt="3" custScaleY="113854">
        <dgm:presLayoutVars>
          <dgm:bulletEnabled val="1"/>
        </dgm:presLayoutVars>
      </dgm:prSet>
      <dgm:spPr/>
    </dgm:pt>
    <dgm:pt modelId="{4E152AF2-4797-468E-B8D3-49ED65231FC7}" type="pres">
      <dgm:prSet presAssocID="{8CE2AA92-30D1-4B7B-849E-7B8DB105F958}" presName="sp" presStyleCnt="0"/>
      <dgm:spPr/>
    </dgm:pt>
    <dgm:pt modelId="{F07D82EB-9474-489F-B738-DEEDF59794C5}" type="pres">
      <dgm:prSet presAssocID="{69D27903-B4C3-48F7-B045-295BC1C37CF2}" presName="linNode" presStyleCnt="0"/>
      <dgm:spPr/>
    </dgm:pt>
    <dgm:pt modelId="{8667912A-0A02-435C-9F8A-7D6D17BBB147}" type="pres">
      <dgm:prSet presAssocID="{69D27903-B4C3-48F7-B045-295BC1C37CF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5FA6D2F-20E1-46F0-99E5-1EA915D72157}" type="pres">
      <dgm:prSet presAssocID="{69D27903-B4C3-48F7-B045-295BC1C37CF2}" presName="descendantText" presStyleLbl="alignAccFollowNode1" presStyleIdx="2" presStyleCnt="3" custScaleY="117301">
        <dgm:presLayoutVars>
          <dgm:bulletEnabled val="1"/>
        </dgm:presLayoutVars>
      </dgm:prSet>
      <dgm:spPr/>
    </dgm:pt>
  </dgm:ptLst>
  <dgm:cxnLst>
    <dgm:cxn modelId="{51A8EB06-4712-4060-9021-782D7B9B703B}" srcId="{69D27903-B4C3-48F7-B045-295BC1C37CF2}" destId="{57977A66-B1B9-4F0A-98ED-3A1382FDBC6C}" srcOrd="3" destOrd="0" parTransId="{F0DA4BBF-8EF7-4BF9-A928-7E3290D2522C}" sibTransId="{5C8EAC97-E2DF-463C-B05F-CCEAB2D56A5F}"/>
    <dgm:cxn modelId="{F2DD9318-A891-445C-B3B1-E42229505E2A}" type="presOf" srcId="{69D27903-B4C3-48F7-B045-295BC1C37CF2}" destId="{8667912A-0A02-435C-9F8A-7D6D17BBB147}" srcOrd="0" destOrd="0" presId="urn:microsoft.com/office/officeart/2005/8/layout/vList5"/>
    <dgm:cxn modelId="{6BE5001D-7667-4E7D-A40D-CFCEC20C38DD}" type="presOf" srcId="{C861A366-F8A9-4843-87DB-74C373A5C0A7}" destId="{9CB3D617-8C68-49DF-9DD4-CC4A4A075FFA}" srcOrd="0" destOrd="0" presId="urn:microsoft.com/office/officeart/2005/8/layout/vList5"/>
    <dgm:cxn modelId="{0703912D-74B0-4066-B431-90C81FB5DAE6}" type="presOf" srcId="{57977A66-B1B9-4F0A-98ED-3A1382FDBC6C}" destId="{75FA6D2F-20E1-46F0-99E5-1EA915D72157}" srcOrd="0" destOrd="3" presId="urn:microsoft.com/office/officeart/2005/8/layout/vList5"/>
    <dgm:cxn modelId="{71DF4F2F-D742-4713-AC28-69E159790C7F}" type="presOf" srcId="{2205A1A6-B8AE-4EB6-AB2C-B28204EBB1C9}" destId="{9612306E-35A3-4AF4-8A8A-185D509C6316}" srcOrd="0" destOrd="0" presId="urn:microsoft.com/office/officeart/2005/8/layout/vList5"/>
    <dgm:cxn modelId="{EFDD5334-C737-4131-9240-327859D29EF7}" type="presOf" srcId="{3936D072-688A-4F13-BF3B-B90AA9DCC036}" destId="{75FA6D2F-20E1-46F0-99E5-1EA915D72157}" srcOrd="0" destOrd="1" presId="urn:microsoft.com/office/officeart/2005/8/layout/vList5"/>
    <dgm:cxn modelId="{1EE1885B-0226-407F-8C1B-635A6786592E}" type="presOf" srcId="{79D12012-3AC3-4D3B-ADC9-5B744079604B}" destId="{0F2407A2-F2C7-4D40-9F56-A1FE32BC596F}" srcOrd="0" destOrd="0" presId="urn:microsoft.com/office/officeart/2005/8/layout/vList5"/>
    <dgm:cxn modelId="{06CBDC4D-1AB6-4504-989B-C16D487C7EDB}" type="presOf" srcId="{0BB009E8-8B50-43C8-A452-79F45742E498}" destId="{0F2407A2-F2C7-4D40-9F56-A1FE32BC596F}" srcOrd="0" destOrd="1" presId="urn:microsoft.com/office/officeart/2005/8/layout/vList5"/>
    <dgm:cxn modelId="{A592217E-BC2F-4801-ADA9-A74286232D7E}" srcId="{2205A1A6-B8AE-4EB6-AB2C-B28204EBB1C9}" destId="{51B48990-AA8C-4D56-B2CF-531FBC6A3B6E}" srcOrd="1" destOrd="0" parTransId="{F313C235-0609-4A57-B858-DA4C47A40D9A}" sibTransId="{8CE2AA92-30D1-4B7B-849E-7B8DB105F958}"/>
    <dgm:cxn modelId="{F1218781-6E46-4C58-B421-5CCA5D7DA39D}" srcId="{69D27903-B4C3-48F7-B045-295BC1C37CF2}" destId="{3936D072-688A-4F13-BF3B-B90AA9DCC036}" srcOrd="1" destOrd="0" parTransId="{8E316DF9-33E1-4AD6-85BF-FDC36775EF97}" sibTransId="{E7C092E9-5573-4E6B-8CBB-4D48736F7FA1}"/>
    <dgm:cxn modelId="{B9CADB86-52AB-446F-9AC5-D38C6DD04CEC}" srcId="{2205A1A6-B8AE-4EB6-AB2C-B28204EBB1C9}" destId="{751A1876-3D00-44B0-A367-A34A2D60028E}" srcOrd="0" destOrd="0" parTransId="{4FD1BA81-0778-4DB1-8F4F-7995B1FFD3B8}" sibTransId="{A318D4BF-0EEA-4A42-9E0E-0DC3A4E6C621}"/>
    <dgm:cxn modelId="{9AEA4C8D-810E-4DB5-A4BA-A7E8109FCE03}" srcId="{69D27903-B4C3-48F7-B045-295BC1C37CF2}" destId="{88D6A324-666B-41F7-A572-427225F1299E}" srcOrd="0" destOrd="0" parTransId="{D9224009-633E-4F6E-9A8A-AA27081873C6}" sibTransId="{141B1EC0-87AB-4A20-9AD2-08A46130F7C4}"/>
    <dgm:cxn modelId="{A0E55199-3AAE-431F-BC0E-45D767CE5A7E}" srcId="{51B48990-AA8C-4D56-B2CF-531FBC6A3B6E}" destId="{0BB009E8-8B50-43C8-A452-79F45742E498}" srcOrd="1" destOrd="0" parTransId="{E3A2D122-B114-469E-84CB-6ED9A8573E97}" sibTransId="{B849E95B-0C10-4FD6-B964-3F6932E9D25C}"/>
    <dgm:cxn modelId="{45C79CA5-D860-4E85-A713-9044A24CBEEA}" srcId="{751A1876-3D00-44B0-A367-A34A2D60028E}" destId="{B4873EC9-BA00-4BFF-A4DD-4327CB97F970}" srcOrd="3" destOrd="0" parTransId="{62638CE0-98B7-458E-8907-AEC935F56A51}" sibTransId="{A3D11BFB-B38B-4FE0-9D93-E7068217D5FD}"/>
    <dgm:cxn modelId="{46BD44A6-FBB0-46ED-8CB5-6AEE226E619B}" type="presOf" srcId="{79561035-D9A7-4517-BE59-699C365FEE6F}" destId="{9CB3D617-8C68-49DF-9DD4-CC4A4A075FFA}" srcOrd="0" destOrd="1" presId="urn:microsoft.com/office/officeart/2005/8/layout/vList5"/>
    <dgm:cxn modelId="{47E5D2B3-2ABA-4692-B17E-D12AD473ADD5}" srcId="{69D27903-B4C3-48F7-B045-295BC1C37CF2}" destId="{636E3FA5-7FCE-49CB-89C9-0BE41BE979A7}" srcOrd="2" destOrd="0" parTransId="{C2D76CF3-8766-49A2-8C79-5E56DCB610F2}" sibTransId="{911B07C4-8BC5-4489-B7D1-E05C59E2ACEB}"/>
    <dgm:cxn modelId="{58CAEEB5-45E2-44B0-824B-692A3903705D}" srcId="{751A1876-3D00-44B0-A367-A34A2D60028E}" destId="{C861A366-F8A9-4843-87DB-74C373A5C0A7}" srcOrd="0" destOrd="0" parTransId="{84ABAF38-7010-45F8-A7E9-75B53F7BE0C6}" sibTransId="{BE8A9FA9-A9E3-42A8-91AE-98D130988CD0}"/>
    <dgm:cxn modelId="{BE9CF8B5-D8C6-422E-921A-E5F686F13E65}" srcId="{51B48990-AA8C-4D56-B2CF-531FBC6A3B6E}" destId="{79D12012-3AC3-4D3B-ADC9-5B744079604B}" srcOrd="0" destOrd="0" parTransId="{D838CABD-927B-4B0A-9E37-52D40003D83A}" sibTransId="{AC26FA7A-57B3-491D-BFC2-45FC15A4B3B0}"/>
    <dgm:cxn modelId="{CC2F4EBD-8B10-42B6-A4BD-8A4C7E5A361E}" type="presOf" srcId="{6FC18B44-DC37-4661-BD9E-43397CB79D46}" destId="{9CB3D617-8C68-49DF-9DD4-CC4A4A075FFA}" srcOrd="0" destOrd="2" presId="urn:microsoft.com/office/officeart/2005/8/layout/vList5"/>
    <dgm:cxn modelId="{0951D0C3-2CD8-4A60-A696-7C32E23B36A5}" srcId="{2205A1A6-B8AE-4EB6-AB2C-B28204EBB1C9}" destId="{69D27903-B4C3-48F7-B045-295BC1C37CF2}" srcOrd="2" destOrd="0" parTransId="{609970D9-12BA-4243-A5A8-6EE01DE803F4}" sibTransId="{4CCE4ACF-6916-4E5E-98DF-3479B443A95F}"/>
    <dgm:cxn modelId="{0B171EC4-BA70-47AE-AD20-A86700775964}" type="presOf" srcId="{751A1876-3D00-44B0-A367-A34A2D60028E}" destId="{D84952A7-B7AF-4AB4-A67D-C5F299752DB8}" srcOrd="0" destOrd="0" presId="urn:microsoft.com/office/officeart/2005/8/layout/vList5"/>
    <dgm:cxn modelId="{1B36EDD8-A59B-4B2B-8BED-12C2C48FB097}" srcId="{751A1876-3D00-44B0-A367-A34A2D60028E}" destId="{79561035-D9A7-4517-BE59-699C365FEE6F}" srcOrd="1" destOrd="0" parTransId="{002923B3-3744-444F-BF54-439B09410CA6}" sibTransId="{8022D36E-80B2-42F5-A510-9163DB7197D1}"/>
    <dgm:cxn modelId="{CD3192DB-2965-44D0-B4DC-720734F882A3}" type="presOf" srcId="{B4873EC9-BA00-4BFF-A4DD-4327CB97F970}" destId="{9CB3D617-8C68-49DF-9DD4-CC4A4A075FFA}" srcOrd="0" destOrd="3" presId="urn:microsoft.com/office/officeart/2005/8/layout/vList5"/>
    <dgm:cxn modelId="{CECCB1EA-5A31-4D6E-A889-B52DC46F2B55}" srcId="{751A1876-3D00-44B0-A367-A34A2D60028E}" destId="{6FC18B44-DC37-4661-BD9E-43397CB79D46}" srcOrd="2" destOrd="0" parTransId="{C5FB7C82-364B-4F4D-9486-97B79CCDEE36}" sibTransId="{C2EA3810-7CAB-4192-9429-86F6692ADE4C}"/>
    <dgm:cxn modelId="{114052EF-C3AE-44FD-8316-F90C9C2AF68D}" type="presOf" srcId="{636E3FA5-7FCE-49CB-89C9-0BE41BE979A7}" destId="{75FA6D2F-20E1-46F0-99E5-1EA915D72157}" srcOrd="0" destOrd="2" presId="urn:microsoft.com/office/officeart/2005/8/layout/vList5"/>
    <dgm:cxn modelId="{A8732BF1-7C02-4698-86F1-45782175D355}" type="presOf" srcId="{51B48990-AA8C-4D56-B2CF-531FBC6A3B6E}" destId="{BC22E406-3F4D-4BDB-B7B8-6961BFFE9AEF}" srcOrd="0" destOrd="0" presId="urn:microsoft.com/office/officeart/2005/8/layout/vList5"/>
    <dgm:cxn modelId="{86A122FE-4890-4A35-93C3-64C252CF9C5C}" type="presOf" srcId="{88D6A324-666B-41F7-A572-427225F1299E}" destId="{75FA6D2F-20E1-46F0-99E5-1EA915D72157}" srcOrd="0" destOrd="0" presId="urn:microsoft.com/office/officeart/2005/8/layout/vList5"/>
    <dgm:cxn modelId="{D4EDE0DC-6ED8-4523-B74D-59EE1615DAA6}" type="presParOf" srcId="{9612306E-35A3-4AF4-8A8A-185D509C6316}" destId="{CEDDC1C4-4502-4540-82EA-1F3810A7364A}" srcOrd="0" destOrd="0" presId="urn:microsoft.com/office/officeart/2005/8/layout/vList5"/>
    <dgm:cxn modelId="{43D10D96-D200-43EB-A58C-F62E4DE1FD12}" type="presParOf" srcId="{CEDDC1C4-4502-4540-82EA-1F3810A7364A}" destId="{D84952A7-B7AF-4AB4-A67D-C5F299752DB8}" srcOrd="0" destOrd="0" presId="urn:microsoft.com/office/officeart/2005/8/layout/vList5"/>
    <dgm:cxn modelId="{3FB8AB3F-AD07-4CED-93B6-64580B167A13}" type="presParOf" srcId="{CEDDC1C4-4502-4540-82EA-1F3810A7364A}" destId="{9CB3D617-8C68-49DF-9DD4-CC4A4A075FFA}" srcOrd="1" destOrd="0" presId="urn:microsoft.com/office/officeart/2005/8/layout/vList5"/>
    <dgm:cxn modelId="{82930609-D2C1-4068-B335-5170C807FA04}" type="presParOf" srcId="{9612306E-35A3-4AF4-8A8A-185D509C6316}" destId="{40E1EEA2-8A4F-4091-8A51-9824B3BA833F}" srcOrd="1" destOrd="0" presId="urn:microsoft.com/office/officeart/2005/8/layout/vList5"/>
    <dgm:cxn modelId="{5F728920-A946-4EB8-BEA7-5F8B47B72230}" type="presParOf" srcId="{9612306E-35A3-4AF4-8A8A-185D509C6316}" destId="{989EB5D9-2E55-49EE-A8FC-3A6D927E9854}" srcOrd="2" destOrd="0" presId="urn:microsoft.com/office/officeart/2005/8/layout/vList5"/>
    <dgm:cxn modelId="{05CE9899-0FAF-47FC-B0E7-6DB47EFBA0CF}" type="presParOf" srcId="{989EB5D9-2E55-49EE-A8FC-3A6D927E9854}" destId="{BC22E406-3F4D-4BDB-B7B8-6961BFFE9AEF}" srcOrd="0" destOrd="0" presId="urn:microsoft.com/office/officeart/2005/8/layout/vList5"/>
    <dgm:cxn modelId="{B1E27608-5212-4CEC-B088-AD9B34964B1B}" type="presParOf" srcId="{989EB5D9-2E55-49EE-A8FC-3A6D927E9854}" destId="{0F2407A2-F2C7-4D40-9F56-A1FE32BC596F}" srcOrd="1" destOrd="0" presId="urn:microsoft.com/office/officeart/2005/8/layout/vList5"/>
    <dgm:cxn modelId="{2372F71A-4E9E-4626-9FFD-77195696B213}" type="presParOf" srcId="{9612306E-35A3-4AF4-8A8A-185D509C6316}" destId="{4E152AF2-4797-468E-B8D3-49ED65231FC7}" srcOrd="3" destOrd="0" presId="urn:microsoft.com/office/officeart/2005/8/layout/vList5"/>
    <dgm:cxn modelId="{5A240159-4448-4987-B1C9-90B2A8283B07}" type="presParOf" srcId="{9612306E-35A3-4AF4-8A8A-185D509C6316}" destId="{F07D82EB-9474-489F-B738-DEEDF59794C5}" srcOrd="4" destOrd="0" presId="urn:microsoft.com/office/officeart/2005/8/layout/vList5"/>
    <dgm:cxn modelId="{67C14FC4-A12E-44BE-BB45-26F7B1A1A387}" type="presParOf" srcId="{F07D82EB-9474-489F-B738-DEEDF59794C5}" destId="{8667912A-0A02-435C-9F8A-7D6D17BBB147}" srcOrd="0" destOrd="0" presId="urn:microsoft.com/office/officeart/2005/8/layout/vList5"/>
    <dgm:cxn modelId="{7DEAFE06-72AF-4A3D-BFE8-605A20DE1182}" type="presParOf" srcId="{F07D82EB-9474-489F-B738-DEEDF59794C5}" destId="{75FA6D2F-20E1-46F0-99E5-1EA915D721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C6C958-6FE1-4E5A-910C-E8DE07A3395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33AD8A74-2DF9-4CF4-B768-E32191CD3775}">
      <dgm:prSet phldrT="[Texto]" custT="1"/>
      <dgm:spPr/>
      <dgm:t>
        <a:bodyPr/>
        <a:lstStyle/>
        <a:p>
          <a:pPr algn="just"/>
          <a:r>
            <a: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Cinco razones por las cuales se les han dificultado adquirir trabajo</a:t>
          </a:r>
          <a:endParaRPr lang="es-NI" sz="2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456C2-81A1-46BC-BED4-E03BA5040C18}" type="parTrans" cxnId="{7402EBB1-1D73-470A-BED7-9209B476D34A}">
      <dgm:prSet/>
      <dgm:spPr/>
      <dgm:t>
        <a:bodyPr/>
        <a:lstStyle/>
        <a:p>
          <a:endParaRPr lang="es-NI"/>
        </a:p>
      </dgm:t>
    </dgm:pt>
    <dgm:pt modelId="{352FDE48-EDB3-4DB5-B968-A0630842B338}" type="sibTrans" cxnId="{7402EBB1-1D73-470A-BED7-9209B476D34A}">
      <dgm:prSet/>
      <dgm:spPr/>
      <dgm:t>
        <a:bodyPr/>
        <a:lstStyle/>
        <a:p>
          <a:endParaRPr lang="es-NI"/>
        </a:p>
      </dgm:t>
    </dgm:pt>
    <dgm:pt modelId="{89E20364-9255-4C31-86E6-ACD821099EAB}">
      <dgm:prSet phldrT="[Texto]" custT="1"/>
      <dgm:spPr/>
      <dgm:t>
        <a:bodyPr/>
        <a:lstStyle/>
        <a:p>
          <a:pPr algn="just"/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Discapacidad o enfermedad.</a:t>
          </a:r>
          <a:endParaRPr lang="es-NI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8ABE73-536D-4B4D-84C8-EB052F770C03}" type="parTrans" cxnId="{F15CE626-DEA9-4B24-9CCC-1BEADE866AC7}">
      <dgm:prSet/>
      <dgm:spPr/>
      <dgm:t>
        <a:bodyPr/>
        <a:lstStyle/>
        <a:p>
          <a:endParaRPr lang="es-NI"/>
        </a:p>
      </dgm:t>
    </dgm:pt>
    <dgm:pt modelId="{84CFB44D-02E9-426C-BE13-CC94C5DFC001}" type="sibTrans" cxnId="{F15CE626-DEA9-4B24-9CCC-1BEADE866AC7}">
      <dgm:prSet/>
      <dgm:spPr/>
      <dgm:t>
        <a:bodyPr/>
        <a:lstStyle/>
        <a:p>
          <a:endParaRPr lang="es-NI"/>
        </a:p>
      </dgm:t>
    </dgm:pt>
    <dgm:pt modelId="{3AB3E47B-2FF6-4857-931F-5A1AD7B02BC2}">
      <dgm:prSet phldrT="[Texto]" custT="1"/>
      <dgm:spPr/>
      <dgm:t>
        <a:bodyPr/>
        <a:lstStyle/>
        <a:p>
          <a:pPr algn="just"/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Falta de experiencia laboral.</a:t>
          </a:r>
          <a:endParaRPr lang="es-NI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162DC-57A9-4738-8DDD-1971DC02E170}" type="parTrans" cxnId="{AE0AD38F-AD39-4F81-82FF-CFBAFAFBDDAF}">
      <dgm:prSet/>
      <dgm:spPr/>
      <dgm:t>
        <a:bodyPr/>
        <a:lstStyle/>
        <a:p>
          <a:endParaRPr lang="es-NI"/>
        </a:p>
      </dgm:t>
    </dgm:pt>
    <dgm:pt modelId="{C3FEAC7B-EF20-4AFB-98FA-0A0ABA6EDDE8}" type="sibTrans" cxnId="{AE0AD38F-AD39-4F81-82FF-CFBAFAFBDDAF}">
      <dgm:prSet/>
      <dgm:spPr/>
      <dgm:t>
        <a:bodyPr/>
        <a:lstStyle/>
        <a:p>
          <a:endParaRPr lang="es-NI"/>
        </a:p>
      </dgm:t>
    </dgm:pt>
    <dgm:pt modelId="{EBB393EB-4420-4875-9803-7E965FE582BE}">
      <dgm:prSet phldrT="[Texto]" custT="1"/>
      <dgm:spPr/>
      <dgm:t>
        <a:bodyPr/>
        <a:lstStyle/>
        <a:p>
          <a:pPr algn="just"/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Pocas oportunidades de trabajo y los cupos son limitados.</a:t>
          </a:r>
          <a:endParaRPr lang="es-NI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5B8C5-A47E-4FD1-A661-8BA5B59D6DC2}" type="parTrans" cxnId="{BF66011A-8D54-4C6B-A3E5-3EF97F8FE8F0}">
      <dgm:prSet/>
      <dgm:spPr/>
      <dgm:t>
        <a:bodyPr/>
        <a:lstStyle/>
        <a:p>
          <a:endParaRPr lang="es-NI"/>
        </a:p>
      </dgm:t>
    </dgm:pt>
    <dgm:pt modelId="{4AF481F6-7F01-4316-AF44-C369ACA0719A}" type="sibTrans" cxnId="{BF66011A-8D54-4C6B-A3E5-3EF97F8FE8F0}">
      <dgm:prSet/>
      <dgm:spPr/>
      <dgm:t>
        <a:bodyPr/>
        <a:lstStyle/>
        <a:p>
          <a:endParaRPr lang="es-NI"/>
        </a:p>
      </dgm:t>
    </dgm:pt>
    <dgm:pt modelId="{6093C7E2-A062-4C17-B764-60A5B4A6798E}">
      <dgm:prSet phldrT="[Texto]" custT="1"/>
      <dgm:spPr/>
      <dgm:t>
        <a:bodyPr/>
        <a:lstStyle/>
        <a:p>
          <a:pPr algn="just"/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Carencia de amistad con los patrones en las empresas privadas y estatales.</a:t>
          </a:r>
          <a:endParaRPr lang="es-NI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EF2AD3-2F9E-478A-9B59-E732E0C3AE85}" type="parTrans" cxnId="{C678BDFF-C869-41D8-98A3-8E7E213902F5}">
      <dgm:prSet/>
      <dgm:spPr/>
      <dgm:t>
        <a:bodyPr/>
        <a:lstStyle/>
        <a:p>
          <a:endParaRPr lang="es-NI"/>
        </a:p>
      </dgm:t>
    </dgm:pt>
    <dgm:pt modelId="{3EE4653C-81E6-4C35-A06D-7470FB5670B3}" type="sibTrans" cxnId="{C678BDFF-C869-41D8-98A3-8E7E213902F5}">
      <dgm:prSet/>
      <dgm:spPr/>
      <dgm:t>
        <a:bodyPr/>
        <a:lstStyle/>
        <a:p>
          <a:endParaRPr lang="es-NI"/>
        </a:p>
      </dgm:t>
    </dgm:pt>
    <dgm:pt modelId="{17AD9EFD-FFAD-4FB4-AB81-64CCBEF91FE6}">
      <dgm:prSet phldrT="[Texto]" custT="1"/>
      <dgm:spPr/>
      <dgm:t>
        <a:bodyPr/>
        <a:lstStyle/>
        <a:p>
          <a:pPr algn="just"/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La política y el nepotismo en la Región.</a:t>
          </a:r>
          <a:endParaRPr lang="es-NI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56C26-33F4-4083-8A95-BEA6ECAEFF71}" type="sibTrans" cxnId="{06F7CBB2-E9F9-43D8-93F3-C2EAD97DCCA7}">
      <dgm:prSet/>
      <dgm:spPr/>
      <dgm:t>
        <a:bodyPr/>
        <a:lstStyle/>
        <a:p>
          <a:endParaRPr lang="es-NI"/>
        </a:p>
      </dgm:t>
    </dgm:pt>
    <dgm:pt modelId="{8F0ABC01-2B96-4F04-A591-1086E3EF5AB7}" type="parTrans" cxnId="{06F7CBB2-E9F9-43D8-93F3-C2EAD97DCCA7}">
      <dgm:prSet/>
      <dgm:spPr/>
      <dgm:t>
        <a:bodyPr/>
        <a:lstStyle/>
        <a:p>
          <a:endParaRPr lang="es-NI"/>
        </a:p>
      </dgm:t>
    </dgm:pt>
    <dgm:pt modelId="{206612F8-BB1F-4EFB-B72F-546AD11C8571}" type="pres">
      <dgm:prSet presAssocID="{12C6C958-6FE1-4E5A-910C-E8DE07A3395B}" presName="linearFlow" presStyleCnt="0">
        <dgm:presLayoutVars>
          <dgm:dir/>
          <dgm:resizeHandles val="exact"/>
        </dgm:presLayoutVars>
      </dgm:prSet>
      <dgm:spPr/>
    </dgm:pt>
    <dgm:pt modelId="{4C731D8B-98F5-4CB8-9ECE-932B8093FE9E}" type="pres">
      <dgm:prSet presAssocID="{33AD8A74-2DF9-4CF4-B768-E32191CD3775}" presName="composite" presStyleCnt="0"/>
      <dgm:spPr/>
    </dgm:pt>
    <dgm:pt modelId="{4F4AA383-AC20-49EA-8F60-D8A8161A1997}" type="pres">
      <dgm:prSet presAssocID="{33AD8A74-2DF9-4CF4-B768-E32191CD3775}" presName="imgShp" presStyleLbl="fgImgPlace1" presStyleIdx="0" presStyleCnt="1" custFlipVert="1" custFlipHor="0" custScaleX="1679" custScaleY="28853" custLinFactNeighborX="-28852" custLinFactNeighborY="-2304"/>
      <dgm:spPr/>
    </dgm:pt>
    <dgm:pt modelId="{3D854EE6-A5AB-4B63-8BBC-1F199C548F61}" type="pres">
      <dgm:prSet presAssocID="{33AD8A74-2DF9-4CF4-B768-E32191CD3775}" presName="txShp" presStyleLbl="node1" presStyleIdx="0" presStyleCnt="1" custScaleX="142382" custScaleY="171694" custLinFactNeighborX="238" custLinFactNeighborY="-2304">
        <dgm:presLayoutVars>
          <dgm:bulletEnabled val="1"/>
        </dgm:presLayoutVars>
      </dgm:prSet>
      <dgm:spPr/>
    </dgm:pt>
  </dgm:ptLst>
  <dgm:cxnLst>
    <dgm:cxn modelId="{0F1C960E-F675-40F4-AAD2-1ED41C65B58A}" type="presOf" srcId="{12C6C958-6FE1-4E5A-910C-E8DE07A3395B}" destId="{206612F8-BB1F-4EFB-B72F-546AD11C8571}" srcOrd="0" destOrd="0" presId="urn:microsoft.com/office/officeart/2005/8/layout/vList3"/>
    <dgm:cxn modelId="{BF66011A-8D54-4C6B-A3E5-3EF97F8FE8F0}" srcId="{33AD8A74-2DF9-4CF4-B768-E32191CD3775}" destId="{EBB393EB-4420-4875-9803-7E965FE582BE}" srcOrd="2" destOrd="0" parTransId="{31B5B8C5-A47E-4FD1-A661-8BA5B59D6DC2}" sibTransId="{4AF481F6-7F01-4316-AF44-C369ACA0719A}"/>
    <dgm:cxn modelId="{F15CE626-DEA9-4B24-9CCC-1BEADE866AC7}" srcId="{33AD8A74-2DF9-4CF4-B768-E32191CD3775}" destId="{89E20364-9255-4C31-86E6-ACD821099EAB}" srcOrd="3" destOrd="0" parTransId="{878ABE73-536D-4B4D-84C8-EB052F770C03}" sibTransId="{84CFB44D-02E9-426C-BE13-CC94C5DFC001}"/>
    <dgm:cxn modelId="{E878F934-871F-4A20-88E9-6B2686DEA789}" type="presOf" srcId="{33AD8A74-2DF9-4CF4-B768-E32191CD3775}" destId="{3D854EE6-A5AB-4B63-8BBC-1F199C548F61}" srcOrd="0" destOrd="0" presId="urn:microsoft.com/office/officeart/2005/8/layout/vList3"/>
    <dgm:cxn modelId="{4935D439-40B5-4844-A0C1-24F096C8F932}" type="presOf" srcId="{89E20364-9255-4C31-86E6-ACD821099EAB}" destId="{3D854EE6-A5AB-4B63-8BBC-1F199C548F61}" srcOrd="0" destOrd="4" presId="urn:microsoft.com/office/officeart/2005/8/layout/vList3"/>
    <dgm:cxn modelId="{6697995E-0935-4EF7-81A9-D464C2C908BA}" type="presOf" srcId="{EBB393EB-4420-4875-9803-7E965FE582BE}" destId="{3D854EE6-A5AB-4B63-8BBC-1F199C548F61}" srcOrd="0" destOrd="3" presId="urn:microsoft.com/office/officeart/2005/8/layout/vList3"/>
    <dgm:cxn modelId="{7307AF6D-251E-40D7-AEDF-02A37766026B}" type="presOf" srcId="{3AB3E47B-2FF6-4857-931F-5A1AD7B02BC2}" destId="{3D854EE6-A5AB-4B63-8BBC-1F199C548F61}" srcOrd="0" destOrd="2" presId="urn:microsoft.com/office/officeart/2005/8/layout/vList3"/>
    <dgm:cxn modelId="{AE0AD38F-AD39-4F81-82FF-CFBAFAFBDDAF}" srcId="{33AD8A74-2DF9-4CF4-B768-E32191CD3775}" destId="{3AB3E47B-2FF6-4857-931F-5A1AD7B02BC2}" srcOrd="1" destOrd="0" parTransId="{A3B162DC-57A9-4738-8DDD-1971DC02E170}" sibTransId="{C3FEAC7B-EF20-4AFB-98FA-0A0ABA6EDDE8}"/>
    <dgm:cxn modelId="{47A638A7-14B3-416A-84E2-6C956D129CE1}" type="presOf" srcId="{6093C7E2-A062-4C17-B764-60A5B4A6798E}" destId="{3D854EE6-A5AB-4B63-8BBC-1F199C548F61}" srcOrd="0" destOrd="5" presId="urn:microsoft.com/office/officeart/2005/8/layout/vList3"/>
    <dgm:cxn modelId="{7402EBB1-1D73-470A-BED7-9209B476D34A}" srcId="{12C6C958-6FE1-4E5A-910C-E8DE07A3395B}" destId="{33AD8A74-2DF9-4CF4-B768-E32191CD3775}" srcOrd="0" destOrd="0" parTransId="{B58456C2-81A1-46BC-BED4-E03BA5040C18}" sibTransId="{352FDE48-EDB3-4DB5-B968-A0630842B338}"/>
    <dgm:cxn modelId="{06F7CBB2-E9F9-43D8-93F3-C2EAD97DCCA7}" srcId="{33AD8A74-2DF9-4CF4-B768-E32191CD3775}" destId="{17AD9EFD-FFAD-4FB4-AB81-64CCBEF91FE6}" srcOrd="0" destOrd="0" parTransId="{8F0ABC01-2B96-4F04-A591-1086E3EF5AB7}" sibTransId="{20056C26-33F4-4083-8A95-BEA6ECAEFF71}"/>
    <dgm:cxn modelId="{0A1E9DFE-3B3B-42FC-9A29-8C76D89803AB}" type="presOf" srcId="{17AD9EFD-FFAD-4FB4-AB81-64CCBEF91FE6}" destId="{3D854EE6-A5AB-4B63-8BBC-1F199C548F61}" srcOrd="0" destOrd="1" presId="urn:microsoft.com/office/officeart/2005/8/layout/vList3"/>
    <dgm:cxn modelId="{C678BDFF-C869-41D8-98A3-8E7E213902F5}" srcId="{33AD8A74-2DF9-4CF4-B768-E32191CD3775}" destId="{6093C7E2-A062-4C17-B764-60A5B4A6798E}" srcOrd="4" destOrd="0" parTransId="{D6EF2AD3-2F9E-478A-9B59-E732E0C3AE85}" sibTransId="{3EE4653C-81E6-4C35-A06D-7470FB5670B3}"/>
    <dgm:cxn modelId="{89D05AD0-DD2A-48C0-88AB-6F627EB1E92A}" type="presParOf" srcId="{206612F8-BB1F-4EFB-B72F-546AD11C8571}" destId="{4C731D8B-98F5-4CB8-9ECE-932B8093FE9E}" srcOrd="0" destOrd="0" presId="urn:microsoft.com/office/officeart/2005/8/layout/vList3"/>
    <dgm:cxn modelId="{57956A88-B9BF-4423-9CCD-5592992228EF}" type="presParOf" srcId="{4C731D8B-98F5-4CB8-9ECE-932B8093FE9E}" destId="{4F4AA383-AC20-49EA-8F60-D8A8161A1997}" srcOrd="0" destOrd="0" presId="urn:microsoft.com/office/officeart/2005/8/layout/vList3"/>
    <dgm:cxn modelId="{CED53EA6-1C93-48F3-97DE-9816CA010D23}" type="presParOf" srcId="{4C731D8B-98F5-4CB8-9ECE-932B8093FE9E}" destId="{3D854EE6-A5AB-4B63-8BBC-1F199C548F6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6605C-89CB-43AE-A39D-E50C972CFECA}">
      <dsp:nvSpPr>
        <dsp:cNvPr id="0" name=""/>
        <dsp:cNvSpPr/>
      </dsp:nvSpPr>
      <dsp:spPr>
        <a:xfrm rot="5400000">
          <a:off x="-278319" y="474108"/>
          <a:ext cx="1855460" cy="129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Generalidades </a:t>
          </a:r>
          <a:endParaRPr lang="es-NI" sz="1300" b="1" kern="1200" dirty="0">
            <a:solidFill>
              <a:schemeClr val="bg1"/>
            </a:solidFill>
          </a:endParaRPr>
        </a:p>
      </dsp:txBody>
      <dsp:txXfrm rot="-5400000">
        <a:off x="0" y="845200"/>
        <a:ext cx="1298822" cy="556638"/>
      </dsp:txXfrm>
    </dsp:sp>
    <dsp:sp modelId="{11F4F017-766E-46A4-9E69-548F31F913F7}">
      <dsp:nvSpPr>
        <dsp:cNvPr id="0" name=""/>
        <dsp:cNvSpPr/>
      </dsp:nvSpPr>
      <dsp:spPr>
        <a:xfrm rot="5400000">
          <a:off x="5225977" y="-3909891"/>
          <a:ext cx="1587848" cy="9442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Las Universidades son instituciones altamente generadoras de conocimientos, capacidades, saberes, valores y principios  por su propia condición y en especial las universidades comunitarias como URACCAN.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El área de seguimiento a graduados y graduadas de la Universidad de las Regiones Autónomas de la Costa Caribe Nicaragüense, está fundamentado legalmente en la Constitución Política de Nicaragua. En los Artos. 116 y 117 de nuestra Carta Magna. También expresado en el manual de funcionamientos y organización institucional aprobada en el año 2015. 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98822" y="94776"/>
        <a:ext cx="9364647" cy="1432824"/>
      </dsp:txXfrm>
    </dsp:sp>
    <dsp:sp modelId="{FC60DDD2-170A-46A3-94F4-36E47B72574B}">
      <dsp:nvSpPr>
        <dsp:cNvPr id="0" name=""/>
        <dsp:cNvSpPr/>
      </dsp:nvSpPr>
      <dsp:spPr>
        <a:xfrm rot="5400000">
          <a:off x="-278319" y="2398370"/>
          <a:ext cx="1855460" cy="129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Universidad</a:t>
          </a:r>
          <a:r>
            <a:rPr lang="es-MX" sz="1300" b="1" kern="1200" dirty="0"/>
            <a:t> </a:t>
          </a:r>
          <a:r>
            <a:rPr lang="es-MX" sz="1300" b="1" kern="1200" dirty="0">
              <a:solidFill>
                <a:schemeClr val="bg1"/>
              </a:solidFill>
            </a:rPr>
            <a:t>Pertinente</a:t>
          </a:r>
          <a:r>
            <a:rPr lang="es-MX" sz="1300" b="1" kern="1200" dirty="0"/>
            <a:t> </a:t>
          </a:r>
          <a:endParaRPr lang="es-NI" sz="1300" b="1" kern="1200" dirty="0"/>
        </a:p>
      </dsp:txBody>
      <dsp:txXfrm rot="-5400000">
        <a:off x="0" y="2769462"/>
        <a:ext cx="1298822" cy="556638"/>
      </dsp:txXfrm>
    </dsp:sp>
    <dsp:sp modelId="{114B015D-41B0-4518-A132-4F5701FA8CF1}">
      <dsp:nvSpPr>
        <dsp:cNvPr id="0" name=""/>
        <dsp:cNvSpPr/>
      </dsp:nvSpPr>
      <dsp:spPr>
        <a:xfrm rot="5400000">
          <a:off x="5172477" y="-1998003"/>
          <a:ext cx="1694849" cy="9442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La pertinencia constituye en la actualidad motivo de preocupación por organismos internacionales tales como UNESCO (1998), por considerarse evidente la falta de correspondencia existente entre el mundo académico y el mundo del trabajo.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La pertinencia se define como adecuación a demandas económicas o sociales concretas, tal es el caso de las exigencias de profesionalización planteadas desde el mercado laboral o de los requerimientos de la investigación estrictamente asociada a la solución de problemas locales y regionales.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98822" y="1958388"/>
        <a:ext cx="9359423" cy="1529377"/>
      </dsp:txXfrm>
    </dsp:sp>
    <dsp:sp modelId="{37F04EB3-AD10-48AD-BC2F-B061B25AAFA9}">
      <dsp:nvSpPr>
        <dsp:cNvPr id="0" name=""/>
        <dsp:cNvSpPr/>
      </dsp:nvSpPr>
      <dsp:spPr>
        <a:xfrm rot="5400000">
          <a:off x="-278319" y="4078233"/>
          <a:ext cx="1855460" cy="129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Graduados/as</a:t>
          </a:r>
          <a:endParaRPr lang="es-NI" sz="1300" b="1" kern="1200" dirty="0">
            <a:solidFill>
              <a:schemeClr val="bg1"/>
            </a:solidFill>
          </a:endParaRPr>
        </a:p>
      </dsp:txBody>
      <dsp:txXfrm rot="-5400000">
        <a:off x="0" y="4449325"/>
        <a:ext cx="1298822" cy="556638"/>
      </dsp:txXfrm>
    </dsp:sp>
    <dsp:sp modelId="{1641DCD4-0D3B-44D1-8199-91A42B9A4BA2}">
      <dsp:nvSpPr>
        <dsp:cNvPr id="0" name=""/>
        <dsp:cNvSpPr/>
      </dsp:nvSpPr>
      <dsp:spPr>
        <a:xfrm rot="5400000">
          <a:off x="5466705" y="-318140"/>
          <a:ext cx="1106393" cy="9442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Los graduados y graduadas son las personas que aprueban y acreditan todas las asignaturas que conforman el plan de estudios, que sustentan el título correspondiente en cumplimiento de los requisitos y procedimientos fijados por la institución.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Son los y las que ponen a prueba en el campo laboral los conocimientos, habilidades, aptitudes y actitudes que consolidaron durante la formación recibida. 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98822" y="3903753"/>
        <a:ext cx="9388149" cy="9983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EC12A-FA23-4D15-83E5-AE1C81D7DEE9}">
      <dsp:nvSpPr>
        <dsp:cNvPr id="0" name=""/>
        <dsp:cNvSpPr/>
      </dsp:nvSpPr>
      <dsp:spPr>
        <a:xfrm>
          <a:off x="4827608" y="3411"/>
          <a:ext cx="7232575" cy="17646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El 84% tienen un contrato de tiempo indefinido.</a:t>
          </a:r>
          <a:endParaRPr lang="es-NI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El 16% un contrato de tiempo definido. </a:t>
          </a:r>
          <a:endParaRPr lang="es-NI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7608" y="223993"/>
        <a:ext cx="6570828" cy="1323495"/>
      </dsp:txXfrm>
    </dsp:sp>
    <dsp:sp modelId="{6C8B9183-336C-45B7-A764-D0FE1DF7EF90}">
      <dsp:nvSpPr>
        <dsp:cNvPr id="0" name=""/>
        <dsp:cNvSpPr/>
      </dsp:nvSpPr>
      <dsp:spPr>
        <a:xfrm>
          <a:off x="5891" y="81407"/>
          <a:ext cx="4821717" cy="1608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3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TIPO DE CONTRATO </a:t>
          </a:r>
        </a:p>
      </dsp:txBody>
      <dsp:txXfrm>
        <a:off x="84420" y="159936"/>
        <a:ext cx="4664659" cy="1451608"/>
      </dsp:txXfrm>
    </dsp:sp>
    <dsp:sp modelId="{F775AF19-30E2-4A60-B3B9-D3F17A91DE16}">
      <dsp:nvSpPr>
        <dsp:cNvPr id="0" name=""/>
        <dsp:cNvSpPr/>
      </dsp:nvSpPr>
      <dsp:spPr>
        <a:xfrm>
          <a:off x="4827608" y="1928937"/>
          <a:ext cx="7232575" cy="34863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El 53.29% , sus salario esta en el rango de C$5001.00 – C$10,0000.00 córdobas mensuales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El 21%, en el rango de C$10,001.00 – C$ 15,000.00 córdobas mensuales; 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El 12% , está en el rango de 15,001-c$20,000.00 córdobas mensuales, 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El 7.2%, en un rango de C$1,000.00 –C$ 5,000.00 córdobas,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el 4% en un rango de C$20001-25000 y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menos del 1% de los encuestado su salario oscila entre C$25,0001 – C$ 89,000 córdobas. 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7608" y="2364727"/>
        <a:ext cx="5925206" cy="2614738"/>
      </dsp:txXfrm>
    </dsp:sp>
    <dsp:sp modelId="{B86AD3AC-C2FE-49C1-AC42-5FF75F8203E4}">
      <dsp:nvSpPr>
        <dsp:cNvPr id="0" name=""/>
        <dsp:cNvSpPr/>
      </dsp:nvSpPr>
      <dsp:spPr>
        <a:xfrm>
          <a:off x="5891" y="2867763"/>
          <a:ext cx="4821717" cy="1608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6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SALARIO</a:t>
          </a:r>
          <a:r>
            <a:rPr lang="es-NI" sz="6500" kern="1200" dirty="0"/>
            <a:t> </a:t>
          </a:r>
        </a:p>
      </dsp:txBody>
      <dsp:txXfrm>
        <a:off x="84420" y="2946292"/>
        <a:ext cx="4664659" cy="14516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3655A-7D0F-47EC-A7CE-9678D01777DD}">
      <dsp:nvSpPr>
        <dsp:cNvPr id="0" name=""/>
        <dsp:cNvSpPr/>
      </dsp:nvSpPr>
      <dsp:spPr>
        <a:xfrm>
          <a:off x="0" y="376102"/>
          <a:ext cx="11864305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802" tIns="374904" rIns="920802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/>
            <a:t>El 91% manifestaron que sí la carrera que estudiaron en la URACCAN corresponde con las expectativas de formación.</a:t>
          </a:r>
          <a:endParaRPr lang="es-NI" sz="1800" b="1" kern="1200" dirty="0"/>
        </a:p>
      </dsp:txBody>
      <dsp:txXfrm>
        <a:off x="0" y="376102"/>
        <a:ext cx="11864305" cy="1020600"/>
      </dsp:txXfrm>
    </dsp:sp>
    <dsp:sp modelId="{E6635D41-7B8C-4EB8-83D8-AEE8A339D441}">
      <dsp:nvSpPr>
        <dsp:cNvPr id="0" name=""/>
        <dsp:cNvSpPr/>
      </dsp:nvSpPr>
      <dsp:spPr>
        <a:xfrm>
          <a:off x="593215" y="110422"/>
          <a:ext cx="830501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10" tIns="0" rIns="31391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¿La carrera que estudió correspondió con sus expectativas de formación?</a:t>
          </a:r>
          <a:endParaRPr lang="es-NI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154" y="136361"/>
        <a:ext cx="8253135" cy="479482"/>
      </dsp:txXfrm>
    </dsp:sp>
    <dsp:sp modelId="{ADD1B991-3E26-4AB7-8D66-6159293AE61F}">
      <dsp:nvSpPr>
        <dsp:cNvPr id="0" name=""/>
        <dsp:cNvSpPr/>
      </dsp:nvSpPr>
      <dsp:spPr>
        <a:xfrm>
          <a:off x="0" y="1759582"/>
          <a:ext cx="11864305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802" tIns="374904" rIns="92080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chemeClr val="bg1"/>
              </a:solidFill>
            </a:rPr>
            <a:t>El 94% manifestaron que si se sienten satisfecho/a con la formación recibido</a:t>
          </a:r>
          <a:r>
            <a:rPr lang="es-ES" sz="1800" kern="1200" dirty="0"/>
            <a:t>.</a:t>
          </a:r>
          <a:endParaRPr lang="es-NI" sz="1800" kern="1200" dirty="0"/>
        </a:p>
      </dsp:txBody>
      <dsp:txXfrm>
        <a:off x="0" y="1759582"/>
        <a:ext cx="11864305" cy="765450"/>
      </dsp:txXfrm>
    </dsp:sp>
    <dsp:sp modelId="{78DAFC19-66DE-4EF3-B197-A579F2058836}">
      <dsp:nvSpPr>
        <dsp:cNvPr id="0" name=""/>
        <dsp:cNvSpPr/>
      </dsp:nvSpPr>
      <dsp:spPr>
        <a:xfrm>
          <a:off x="593215" y="1493902"/>
          <a:ext cx="830501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10" tIns="0" rIns="31391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¿Se siente satisfecho/a con la formación recibida en la Universidad? </a:t>
          </a:r>
          <a:endParaRPr lang="es-NI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154" y="1519841"/>
        <a:ext cx="8253135" cy="479482"/>
      </dsp:txXfrm>
    </dsp:sp>
    <dsp:sp modelId="{086D1EFB-6C66-4BB2-9800-6693D199B095}">
      <dsp:nvSpPr>
        <dsp:cNvPr id="0" name=""/>
        <dsp:cNvSpPr/>
      </dsp:nvSpPr>
      <dsp:spPr>
        <a:xfrm>
          <a:off x="0" y="2887912"/>
          <a:ext cx="11864305" cy="243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802" tIns="374904" rIns="920802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También aquí los graduados confirman que la mayoría de ellos están satisfechos/as con los conocimientos y competencias recibidas en relación al desempleo profesional, en este sentido el 72% afirman que gracias a ello han podido desempeñarse con eficiencia en el trabajo que ejercen y de que los docentes que les impartieron clases están preparado tanto profesionalmente a si como educadores. </a:t>
          </a:r>
          <a:endParaRPr lang="es-NI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87912"/>
        <a:ext cx="11864305" cy="2438100"/>
      </dsp:txXfrm>
    </dsp:sp>
    <dsp:sp modelId="{4980DFE1-ED9E-46B2-8E93-E9CD38E9840C}">
      <dsp:nvSpPr>
        <dsp:cNvPr id="0" name=""/>
        <dsp:cNvSpPr/>
      </dsp:nvSpPr>
      <dsp:spPr>
        <a:xfrm>
          <a:off x="593215" y="2622232"/>
          <a:ext cx="830501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10" tIns="0" rIns="3139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¿Cómo considera que los conocimientos y competencias adquiridos en su formación de grado en relación con su desempeño profesional? </a:t>
          </a:r>
          <a:endParaRPr lang="es-NI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154" y="2648171"/>
        <a:ext cx="8253135" cy="4794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53D6A-AC52-4521-AC31-DC4CF81303D8}">
      <dsp:nvSpPr>
        <dsp:cNvPr id="0" name=""/>
        <dsp:cNvSpPr/>
      </dsp:nvSpPr>
      <dsp:spPr>
        <a:xfrm>
          <a:off x="0" y="263910"/>
          <a:ext cx="7767391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836" tIns="312420" rIns="60283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/>
            <a:t>Métodos de planificación.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La ética y relaciones humanas.</a:t>
          </a:r>
          <a:endParaRPr lang="es-N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La contabilidad de una empresa y manejo de la elaboración de estados financieras.  </a:t>
          </a:r>
          <a:endParaRPr lang="es-N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Las carreras están  relacionada meramente a la ley 737 (ley de contratación administrativa), por tal razón pueden desarrollo trabajo con calidad.</a:t>
          </a:r>
          <a:endParaRPr lang="es-NI" sz="1500" kern="1200" dirty="0"/>
        </a:p>
      </dsp:txBody>
      <dsp:txXfrm>
        <a:off x="0" y="263910"/>
        <a:ext cx="7767391" cy="1795500"/>
      </dsp:txXfrm>
    </dsp:sp>
    <dsp:sp modelId="{D6BF9902-61AF-4F4C-8678-9135DB577E14}">
      <dsp:nvSpPr>
        <dsp:cNvPr id="0" name=""/>
        <dsp:cNvSpPr/>
      </dsp:nvSpPr>
      <dsp:spPr>
        <a:xfrm>
          <a:off x="388369" y="42510"/>
          <a:ext cx="543717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12" tIns="0" rIns="205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Administración </a:t>
          </a:r>
        </a:p>
      </dsp:txBody>
      <dsp:txXfrm>
        <a:off x="409985" y="64126"/>
        <a:ext cx="5393941" cy="399568"/>
      </dsp:txXfrm>
    </dsp:sp>
    <dsp:sp modelId="{D4EFE1B7-3D89-4A2E-8F1C-E8D1EE73ECE0}">
      <dsp:nvSpPr>
        <dsp:cNvPr id="0" name=""/>
        <dsp:cNvSpPr/>
      </dsp:nvSpPr>
      <dsp:spPr>
        <a:xfrm>
          <a:off x="0" y="2361811"/>
          <a:ext cx="7767391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836" tIns="312420" rIns="60283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/>
            <a:t>Conocimiento sobre derechos de los pueblos indígenas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El enfoque del interculturalidad y género hace ser una mejor persona en el trabajo</a:t>
          </a:r>
          <a:r>
            <a:rPr lang="es-NI" sz="1500" kern="1200" dirty="0"/>
            <a:t> </a:t>
          </a:r>
        </a:p>
      </dsp:txBody>
      <dsp:txXfrm>
        <a:off x="0" y="2361811"/>
        <a:ext cx="7767391" cy="1086750"/>
      </dsp:txXfrm>
    </dsp:sp>
    <dsp:sp modelId="{EBA7F43D-18BF-467B-B369-FEDFAE66D875}">
      <dsp:nvSpPr>
        <dsp:cNvPr id="0" name=""/>
        <dsp:cNvSpPr/>
      </dsp:nvSpPr>
      <dsp:spPr>
        <a:xfrm>
          <a:off x="398385" y="2140411"/>
          <a:ext cx="543717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12" tIns="0" rIns="205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Sociología</a:t>
          </a:r>
          <a:r>
            <a:rPr lang="es-NI" sz="1500" kern="1200" dirty="0"/>
            <a:t> </a:t>
          </a:r>
        </a:p>
      </dsp:txBody>
      <dsp:txXfrm>
        <a:off x="420001" y="2162027"/>
        <a:ext cx="5393941" cy="399568"/>
      </dsp:txXfrm>
    </dsp:sp>
    <dsp:sp modelId="{E0C15AE9-9BE7-4E66-AAA8-8A893267580D}">
      <dsp:nvSpPr>
        <dsp:cNvPr id="0" name=""/>
        <dsp:cNvSpPr/>
      </dsp:nvSpPr>
      <dsp:spPr>
        <a:xfrm>
          <a:off x="0" y="3750961"/>
          <a:ext cx="7767391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836" tIns="312420" rIns="60283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Trabaja en área agropecuaria y por lo tanto se aplica los conocimientos adquiridos de la carrera. </a:t>
          </a:r>
          <a:endParaRPr lang="es-N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Trabaja en una empresa de veterinaria, gracias a la carrera que estudie puede ejercer mi trabajo con calidad.</a:t>
          </a:r>
          <a:endParaRPr lang="es-N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500" kern="1200" dirty="0"/>
        </a:p>
      </dsp:txBody>
      <dsp:txXfrm>
        <a:off x="0" y="3750961"/>
        <a:ext cx="7767391" cy="1559250"/>
      </dsp:txXfrm>
    </dsp:sp>
    <dsp:sp modelId="{85BBABBB-BFD9-4629-9BB9-D38F7F8C34C7}">
      <dsp:nvSpPr>
        <dsp:cNvPr id="0" name=""/>
        <dsp:cNvSpPr/>
      </dsp:nvSpPr>
      <dsp:spPr>
        <a:xfrm>
          <a:off x="388369" y="3529561"/>
          <a:ext cx="543717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12" tIns="0" rIns="205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Recursos Naturales </a:t>
          </a:r>
        </a:p>
      </dsp:txBody>
      <dsp:txXfrm>
        <a:off x="409985" y="3551177"/>
        <a:ext cx="5393941" cy="399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12371-8CF6-4C23-9520-1A1C8927593F}">
      <dsp:nvSpPr>
        <dsp:cNvPr id="0" name=""/>
        <dsp:cNvSpPr/>
      </dsp:nvSpPr>
      <dsp:spPr>
        <a:xfrm>
          <a:off x="540609" y="169248"/>
          <a:ext cx="10499751" cy="15286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266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300" b="1" kern="1200" dirty="0">
              <a:solidFill>
                <a:schemeClr val="bg1"/>
              </a:solidFill>
            </a:rPr>
            <a:t>Recinto Nueva Guinea  </a:t>
          </a:r>
        </a:p>
      </dsp:txBody>
      <dsp:txXfrm>
        <a:off x="540609" y="551399"/>
        <a:ext cx="10117600" cy="764303"/>
      </dsp:txXfrm>
    </dsp:sp>
    <dsp:sp modelId="{B457EA1C-C4D2-4B6D-A7AA-E173A779E7CB}">
      <dsp:nvSpPr>
        <dsp:cNvPr id="0" name=""/>
        <dsp:cNvSpPr/>
      </dsp:nvSpPr>
      <dsp:spPr>
        <a:xfrm>
          <a:off x="514859" y="1086941"/>
          <a:ext cx="2420192" cy="3689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1. Lengua Indígena (miskitu).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2. Historia de la Costa Caribe de Nicaragua. 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3. Matemática.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4. Geografía de la Costa Caribe de Nicaragua. 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5. Español.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6. Cálculos diferencial e integral.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7. Programación en pascal.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8. Educación intercultural bilingüe.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9. Recursos naturales de la Costa Caribe de Nicaragua. 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10. Salud sexual y reproductiva.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859" y="1086941"/>
        <a:ext cx="2420192" cy="3689440"/>
      </dsp:txXfrm>
    </dsp:sp>
    <dsp:sp modelId="{AE5064AF-C7A0-4537-A114-281D24B75168}">
      <dsp:nvSpPr>
        <dsp:cNvPr id="0" name=""/>
        <dsp:cNvSpPr/>
      </dsp:nvSpPr>
      <dsp:spPr>
        <a:xfrm>
          <a:off x="2960802" y="678603"/>
          <a:ext cx="8079558" cy="15286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266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300" b="1" kern="1200" dirty="0">
              <a:solidFill>
                <a:schemeClr val="bg1"/>
              </a:solidFill>
            </a:rPr>
            <a:t>Recinto Bilwi </a:t>
          </a:r>
        </a:p>
      </dsp:txBody>
      <dsp:txXfrm>
        <a:off x="2960802" y="1060754"/>
        <a:ext cx="7697407" cy="764303"/>
      </dsp:txXfrm>
    </dsp:sp>
    <dsp:sp modelId="{3D004B72-4BB2-4729-9C1A-B6A4CE7D34D9}">
      <dsp:nvSpPr>
        <dsp:cNvPr id="0" name=""/>
        <dsp:cNvSpPr/>
      </dsp:nvSpPr>
      <dsp:spPr>
        <a:xfrm>
          <a:off x="2960802" y="1660120"/>
          <a:ext cx="2420192" cy="3206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1. La Historia de la Costa Caribe de Nicaragua.  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2. Geografía de la Costa Caribe de Nicaragua. 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3. Matemática.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4. Física.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5. Filosofía.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6. Contabilidad.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7. Calculo. 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8. Química.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9. Inteligencia Artificial.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10. Dasometría y Ofimática.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0802" y="1660120"/>
        <a:ext cx="2420192" cy="3206422"/>
      </dsp:txXfrm>
    </dsp:sp>
    <dsp:sp modelId="{B729543B-2BFB-4814-916D-2CD48D9E717E}">
      <dsp:nvSpPr>
        <dsp:cNvPr id="0" name=""/>
        <dsp:cNvSpPr/>
      </dsp:nvSpPr>
      <dsp:spPr>
        <a:xfrm>
          <a:off x="5380995" y="1187957"/>
          <a:ext cx="5659365" cy="15286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266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300" b="1" kern="1200" dirty="0">
              <a:solidFill>
                <a:schemeClr val="bg1"/>
              </a:solidFill>
            </a:rPr>
            <a:t>Recinto Bluefields </a:t>
          </a:r>
        </a:p>
      </dsp:txBody>
      <dsp:txXfrm>
        <a:off x="5380995" y="1570108"/>
        <a:ext cx="5277214" cy="764303"/>
      </dsp:txXfrm>
    </dsp:sp>
    <dsp:sp modelId="{BABBD1D2-6EA4-4600-8571-FDB186ABA58D}">
      <dsp:nvSpPr>
        <dsp:cNvPr id="0" name=""/>
        <dsp:cNvSpPr/>
      </dsp:nvSpPr>
      <dsp:spPr>
        <a:xfrm>
          <a:off x="5397283" y="2279216"/>
          <a:ext cx="2420192" cy="29865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1. Lengua Indígena (miskitu).</a:t>
          </a:r>
          <a:endParaRPr lang="es-NI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2. Historia de la Costa Caribe de Nicaragua.</a:t>
          </a:r>
          <a:endParaRPr lang="es-NI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3. Matemática.</a:t>
          </a:r>
          <a:endParaRPr lang="es-NI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4. Calculo Y Estadístico.</a:t>
          </a:r>
          <a:endParaRPr lang="es-NI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5. Autonomía.</a:t>
          </a:r>
          <a:endParaRPr lang="es-NI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6. Filosofía.</a:t>
          </a:r>
          <a:endParaRPr lang="es-NI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7. Literatura Universal.</a:t>
          </a:r>
          <a:endParaRPr lang="es-NI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8. Recursos Naturales.</a:t>
          </a:r>
          <a:endParaRPr lang="es-NI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9. Español.</a:t>
          </a:r>
          <a:endParaRPr lang="es-NI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10. Lingüística, Socio Lingüística y Debate Actual.</a:t>
          </a:r>
          <a:endParaRPr lang="es-NI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7283" y="2279216"/>
        <a:ext cx="2420192" cy="2986567"/>
      </dsp:txXfrm>
    </dsp:sp>
    <dsp:sp modelId="{2D780D34-9D21-4F2D-BF6A-7EA9959485F0}">
      <dsp:nvSpPr>
        <dsp:cNvPr id="0" name=""/>
        <dsp:cNvSpPr/>
      </dsp:nvSpPr>
      <dsp:spPr>
        <a:xfrm>
          <a:off x="7788295" y="1645798"/>
          <a:ext cx="3239173" cy="15286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4266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300" b="1" kern="1200" dirty="0">
              <a:solidFill>
                <a:schemeClr val="bg1"/>
              </a:solidFill>
            </a:rPr>
            <a:t>Recinto Las Minas </a:t>
          </a:r>
        </a:p>
      </dsp:txBody>
      <dsp:txXfrm>
        <a:off x="7788295" y="2027949"/>
        <a:ext cx="2857022" cy="7643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2A1D-F7C2-486E-90A9-632DDE4CCEEE}">
      <dsp:nvSpPr>
        <dsp:cNvPr id="0" name=""/>
        <dsp:cNvSpPr/>
      </dsp:nvSpPr>
      <dsp:spPr>
        <a:xfrm>
          <a:off x="0" y="0"/>
          <a:ext cx="7272271" cy="15416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Pero a la vez consideran que hay conocimiento que se deben de hacer con mayor énfasis las cuales son las siguientes:</a:t>
          </a:r>
          <a:endParaRPr lang="es-NI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7272271" cy="1541601"/>
      </dsp:txXfrm>
    </dsp:sp>
    <dsp:sp modelId="{32C3CBD4-250B-4DD2-A44A-B0219E76454E}">
      <dsp:nvSpPr>
        <dsp:cNvPr id="0" name=""/>
        <dsp:cNvSpPr/>
      </dsp:nvSpPr>
      <dsp:spPr>
        <a:xfrm>
          <a:off x="3550" y="1541601"/>
          <a:ext cx="2421723" cy="32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1. </a:t>
          </a:r>
          <a:r>
            <a:rPr lang="es-E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Responsabilidad, liderazgos, ética profesional y relaciones humanos.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Capacidad de análisis, creatividad para elaboración de proyectos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Contexto de la salud a nivel local, nacional e internacional principalmente del enfoque intercultural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400" kern="1200" dirty="0"/>
        </a:p>
      </dsp:txBody>
      <dsp:txXfrm>
        <a:off x="3550" y="1541601"/>
        <a:ext cx="2421723" cy="3237362"/>
      </dsp:txXfrm>
    </dsp:sp>
    <dsp:sp modelId="{DD8235B8-4544-44EF-AFCF-E7A972AD252E}">
      <dsp:nvSpPr>
        <dsp:cNvPr id="0" name=""/>
        <dsp:cNvSpPr/>
      </dsp:nvSpPr>
      <dsp:spPr>
        <a:xfrm>
          <a:off x="2425273" y="1541601"/>
          <a:ext cx="2421723" cy="32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Habilidad para innovar, indagar y crear procesos enseñanza-aprendizaje.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La autonomía de los pueblos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 Brindar elementos de cirugía menor.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Desarrollo rural, la relación con el productor.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500" kern="1200" dirty="0"/>
        </a:p>
      </dsp:txBody>
      <dsp:txXfrm>
        <a:off x="2425273" y="1541601"/>
        <a:ext cx="2421723" cy="3237362"/>
      </dsp:txXfrm>
    </dsp:sp>
    <dsp:sp modelId="{7B1925DD-FD70-4F4F-ADE7-C9A1CF50F8CB}">
      <dsp:nvSpPr>
        <dsp:cNvPr id="0" name=""/>
        <dsp:cNvSpPr/>
      </dsp:nvSpPr>
      <dsp:spPr>
        <a:xfrm>
          <a:off x="4846997" y="1541601"/>
          <a:ext cx="2421723" cy="3237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7. La metodología para la enseñanza de inglés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8. Estar activos y pendientes de los cambios referentes a la contabilidad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9. Actualmente todo lo relacionado con las </a:t>
          </a:r>
          <a:r>
            <a:rPr lang="es-ES" sz="18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TICs</a:t>
          </a:r>
          <a:endParaRPr lang="es-ES" sz="15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500" kern="1200" dirty="0"/>
        </a:p>
      </dsp:txBody>
      <dsp:txXfrm>
        <a:off x="4846997" y="1541601"/>
        <a:ext cx="2421723" cy="3237362"/>
      </dsp:txXfrm>
    </dsp:sp>
    <dsp:sp modelId="{EDD9C345-67F5-4E46-82B7-808D39C0DA60}">
      <dsp:nvSpPr>
        <dsp:cNvPr id="0" name=""/>
        <dsp:cNvSpPr/>
      </dsp:nvSpPr>
      <dsp:spPr>
        <a:xfrm>
          <a:off x="0" y="4778963"/>
          <a:ext cx="7272271" cy="3597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12371-8CF6-4C23-9520-1A1C8927593F}">
      <dsp:nvSpPr>
        <dsp:cNvPr id="0" name=""/>
        <dsp:cNvSpPr/>
      </dsp:nvSpPr>
      <dsp:spPr>
        <a:xfrm>
          <a:off x="540609" y="169248"/>
          <a:ext cx="10499751" cy="15286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42666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600" b="1" kern="1200"/>
            <a:t>Administración </a:t>
          </a:r>
          <a:endParaRPr lang="es-NI" sz="2600" b="1" kern="1200" dirty="0"/>
        </a:p>
      </dsp:txBody>
      <dsp:txXfrm>
        <a:off x="540609" y="551399"/>
        <a:ext cx="10117600" cy="764303"/>
      </dsp:txXfrm>
    </dsp:sp>
    <dsp:sp modelId="{B457EA1C-C4D2-4B6D-A7AA-E173A779E7CB}">
      <dsp:nvSpPr>
        <dsp:cNvPr id="0" name=""/>
        <dsp:cNvSpPr/>
      </dsp:nvSpPr>
      <dsp:spPr>
        <a:xfrm>
          <a:off x="514859" y="1086941"/>
          <a:ext cx="2420192" cy="3689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1. </a:t>
          </a:r>
          <a:r>
            <a:rPr lang="es-ES" sz="1400" b="1" kern="1200">
              <a:latin typeface="Arial" panose="020B0604020202020204" pitchFamily="34" charset="0"/>
              <a:cs typeface="Arial" panose="020B0604020202020204" pitchFamily="34" charset="0"/>
            </a:rPr>
            <a:t>Administración de empresas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latin typeface="Arial" panose="020B0604020202020204" pitchFamily="34" charset="0"/>
              <a:cs typeface="Arial" panose="020B0604020202020204" pitchFamily="34" charset="0"/>
            </a:rPr>
            <a:t>2. Gerencia de proyectos</a:t>
          </a:r>
          <a:endParaRPr lang="es-NI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3. Emprendedurismo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4. Estrategia de Marketing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5.Auditoria Administrativa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6. Configuración e instalación de redes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7. Contabilidad Publica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8. Economía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9. Gobernanza territorial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10. Informática, robótica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11. Formulación y Evaluación de proyectos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200" kern="1200" dirty="0"/>
        </a:p>
      </dsp:txBody>
      <dsp:txXfrm>
        <a:off x="514859" y="1086941"/>
        <a:ext cx="2420192" cy="3689440"/>
      </dsp:txXfrm>
    </dsp:sp>
    <dsp:sp modelId="{AE5064AF-C7A0-4537-A114-281D24B75168}">
      <dsp:nvSpPr>
        <dsp:cNvPr id="0" name=""/>
        <dsp:cNvSpPr/>
      </dsp:nvSpPr>
      <dsp:spPr>
        <a:xfrm>
          <a:off x="2960802" y="678603"/>
          <a:ext cx="8079558" cy="15286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42666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600" b="1" kern="1200"/>
            <a:t>Educación   </a:t>
          </a:r>
          <a:endParaRPr lang="es-NI" sz="2600" b="1" kern="1200" dirty="0"/>
        </a:p>
      </dsp:txBody>
      <dsp:txXfrm>
        <a:off x="2960802" y="1060754"/>
        <a:ext cx="7697407" cy="764303"/>
      </dsp:txXfrm>
    </dsp:sp>
    <dsp:sp modelId="{3D004B72-4BB2-4729-9C1A-B6A4CE7D34D9}">
      <dsp:nvSpPr>
        <dsp:cNvPr id="0" name=""/>
        <dsp:cNvSpPr/>
      </dsp:nvSpPr>
      <dsp:spPr>
        <a:xfrm>
          <a:off x="2960802" y="1660120"/>
          <a:ext cx="2420192" cy="3206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1. Docencia universitaria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2. Especialidad en el idioma ingles.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5. Gestión universitaria y currículo.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6. Matemática financiera o teoría de números.</a:t>
          </a:r>
          <a:endParaRPr lang="es-ES" sz="1400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0802" y="1660120"/>
        <a:ext cx="2420192" cy="3206422"/>
      </dsp:txXfrm>
    </dsp:sp>
    <dsp:sp modelId="{B729543B-2BFB-4814-916D-2CD48D9E717E}">
      <dsp:nvSpPr>
        <dsp:cNvPr id="0" name=""/>
        <dsp:cNvSpPr/>
      </dsp:nvSpPr>
      <dsp:spPr>
        <a:xfrm>
          <a:off x="5380995" y="1187957"/>
          <a:ext cx="5659365" cy="15286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42666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600" b="1" kern="1200"/>
            <a:t>Recursos Naturales  </a:t>
          </a:r>
          <a:endParaRPr lang="es-NI" sz="2600" b="1" kern="1200" dirty="0"/>
        </a:p>
      </dsp:txBody>
      <dsp:txXfrm>
        <a:off x="5380995" y="1570108"/>
        <a:ext cx="5277214" cy="764303"/>
      </dsp:txXfrm>
    </dsp:sp>
    <dsp:sp modelId="{BABBD1D2-6EA4-4600-8571-FDB186ABA58D}">
      <dsp:nvSpPr>
        <dsp:cNvPr id="0" name=""/>
        <dsp:cNvSpPr/>
      </dsp:nvSpPr>
      <dsp:spPr>
        <a:xfrm>
          <a:off x="5397283" y="2279216"/>
          <a:ext cx="2420192" cy="29865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1. Agroecología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2. Mejoramiento genético en granos básicos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3. Veterinaria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4. Agrícola y pecuaria</a:t>
          </a:r>
          <a:endParaRPr lang="es-NI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5. Agro negocio</a:t>
          </a:r>
          <a:endParaRPr lang="es-NI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6. Cultivo invitro de tejidos vegetales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7. Especialista en Nutrición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8. Reproducción, Nutrición, Sanidad animal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200" kern="1200" dirty="0"/>
        </a:p>
      </dsp:txBody>
      <dsp:txXfrm>
        <a:off x="5397283" y="2279216"/>
        <a:ext cx="2420192" cy="2986567"/>
      </dsp:txXfrm>
    </dsp:sp>
    <dsp:sp modelId="{2D780D34-9D21-4F2D-BF6A-7EA9959485F0}">
      <dsp:nvSpPr>
        <dsp:cNvPr id="0" name=""/>
        <dsp:cNvSpPr/>
      </dsp:nvSpPr>
      <dsp:spPr>
        <a:xfrm>
          <a:off x="7788295" y="1645798"/>
          <a:ext cx="3239173" cy="152860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42666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600" b="1" kern="1200"/>
            <a:t>Ciencias Social</a:t>
          </a:r>
          <a:endParaRPr lang="es-NI" sz="2600" b="1" kern="1200" dirty="0"/>
        </a:p>
      </dsp:txBody>
      <dsp:txXfrm>
        <a:off x="7788295" y="2027949"/>
        <a:ext cx="2857022" cy="764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AB27-3348-4490-942A-277B7E896D49}">
      <dsp:nvSpPr>
        <dsp:cNvPr id="0" name=""/>
        <dsp:cNvSpPr/>
      </dsp:nvSpPr>
      <dsp:spPr>
        <a:xfrm rot="16200000">
          <a:off x="-1174606" y="1175493"/>
          <a:ext cx="4657263" cy="23062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7293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ETAPA #1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</a:rPr>
            <a:t>Aplicación y recolección de la encuesta en cada uno de los Recintos </a:t>
          </a:r>
          <a:endParaRPr lang="es-NI" sz="2200" b="1" kern="1200" dirty="0">
            <a:solidFill>
              <a:schemeClr val="bg1"/>
            </a:solidFill>
          </a:endParaRPr>
        </a:p>
      </dsp:txBody>
      <dsp:txXfrm rot="5400000">
        <a:off x="887" y="931453"/>
        <a:ext cx="2306276" cy="2794357"/>
      </dsp:txXfrm>
    </dsp:sp>
    <dsp:sp modelId="{D8B82D40-9C6E-4158-9747-B9E0C0671684}">
      <dsp:nvSpPr>
        <dsp:cNvPr id="0" name=""/>
        <dsp:cNvSpPr/>
      </dsp:nvSpPr>
      <dsp:spPr>
        <a:xfrm rot="16200000">
          <a:off x="1304641" y="1175493"/>
          <a:ext cx="4657263" cy="23062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7293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ETAPA #2</a:t>
          </a:r>
          <a:r>
            <a:rPr lang="es-ES" sz="2200" b="1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</a:rPr>
            <a:t>Procesamiento de la información con el programa estadístico SPSS y Excel</a:t>
          </a:r>
          <a:endParaRPr lang="es-NI" sz="2200" b="1" kern="1200" dirty="0">
            <a:solidFill>
              <a:schemeClr val="bg1"/>
            </a:solidFill>
          </a:endParaRPr>
        </a:p>
      </dsp:txBody>
      <dsp:txXfrm rot="5400000">
        <a:off x="2480134" y="931453"/>
        <a:ext cx="2306276" cy="2794357"/>
      </dsp:txXfrm>
    </dsp:sp>
    <dsp:sp modelId="{2E31E101-2674-42C2-8963-69C568D96073}">
      <dsp:nvSpPr>
        <dsp:cNvPr id="0" name=""/>
        <dsp:cNvSpPr/>
      </dsp:nvSpPr>
      <dsp:spPr>
        <a:xfrm rot="16200000">
          <a:off x="3783889" y="1175493"/>
          <a:ext cx="4657263" cy="23062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7293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ETAPA #3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</a:rPr>
            <a:t>Análisis de la información y  la elaboración del informe final de la investigación </a:t>
          </a:r>
          <a:endParaRPr lang="es-NI" sz="2200" b="1" kern="1200" dirty="0">
            <a:solidFill>
              <a:schemeClr val="bg1"/>
            </a:solidFill>
          </a:endParaRPr>
        </a:p>
      </dsp:txBody>
      <dsp:txXfrm rot="5400000">
        <a:off x="4959382" y="931453"/>
        <a:ext cx="2306276" cy="2794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23991-3E0E-4F1C-8D04-7C099F8D9FE3}">
      <dsp:nvSpPr>
        <dsp:cNvPr id="0" name=""/>
        <dsp:cNvSpPr/>
      </dsp:nvSpPr>
      <dsp:spPr>
        <a:xfrm>
          <a:off x="-3755697" y="-576912"/>
          <a:ext cx="4476574" cy="4476574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C3874-3887-44EA-9BFC-35B95F8E0994}">
      <dsp:nvSpPr>
        <dsp:cNvPr id="0" name=""/>
        <dsp:cNvSpPr/>
      </dsp:nvSpPr>
      <dsp:spPr>
        <a:xfrm>
          <a:off x="377845" y="255452"/>
          <a:ext cx="2646709" cy="511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74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bg1"/>
              </a:solidFill>
            </a:rPr>
            <a:t>DATOS GENERALES</a:t>
          </a:r>
          <a:endParaRPr lang="es-NI" sz="1500" b="1" kern="1200" dirty="0">
            <a:solidFill>
              <a:schemeClr val="bg1"/>
            </a:solidFill>
          </a:endParaRPr>
        </a:p>
      </dsp:txBody>
      <dsp:txXfrm>
        <a:off x="377845" y="255452"/>
        <a:ext cx="2646709" cy="511171"/>
      </dsp:txXfrm>
    </dsp:sp>
    <dsp:sp modelId="{8E218234-2CDB-4A82-A154-BCC0E964794C}">
      <dsp:nvSpPr>
        <dsp:cNvPr id="0" name=""/>
        <dsp:cNvSpPr/>
      </dsp:nvSpPr>
      <dsp:spPr>
        <a:xfrm>
          <a:off x="58362" y="191556"/>
          <a:ext cx="638964" cy="638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152C1-B2EF-4F55-8FF6-42AC59770CCF}">
      <dsp:nvSpPr>
        <dsp:cNvPr id="0" name=""/>
        <dsp:cNvSpPr/>
      </dsp:nvSpPr>
      <dsp:spPr>
        <a:xfrm>
          <a:off x="670911" y="1022343"/>
          <a:ext cx="2353642" cy="511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74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bg1"/>
              </a:solidFill>
            </a:rPr>
            <a:t>VIDA LABORAL </a:t>
          </a:r>
          <a:endParaRPr lang="es-NI" sz="1500" b="1" kern="1200" dirty="0">
            <a:solidFill>
              <a:schemeClr val="bg1"/>
            </a:solidFill>
          </a:endParaRPr>
        </a:p>
      </dsp:txBody>
      <dsp:txXfrm>
        <a:off x="670911" y="1022343"/>
        <a:ext cx="2353642" cy="511171"/>
      </dsp:txXfrm>
    </dsp:sp>
    <dsp:sp modelId="{F64E1E39-5673-4FD4-B480-845F896DEF7A}">
      <dsp:nvSpPr>
        <dsp:cNvPr id="0" name=""/>
        <dsp:cNvSpPr/>
      </dsp:nvSpPr>
      <dsp:spPr>
        <a:xfrm>
          <a:off x="351429" y="958446"/>
          <a:ext cx="638964" cy="638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511E8-198B-4D9B-B2EC-5A972B327106}">
      <dsp:nvSpPr>
        <dsp:cNvPr id="0" name=""/>
        <dsp:cNvSpPr/>
      </dsp:nvSpPr>
      <dsp:spPr>
        <a:xfrm>
          <a:off x="670911" y="1789233"/>
          <a:ext cx="2353642" cy="511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74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bg1"/>
              </a:solidFill>
            </a:rPr>
            <a:t>PERFIL PROFESIONAL </a:t>
          </a:r>
          <a:endParaRPr lang="es-NI" sz="1500" b="1" kern="1200" dirty="0">
            <a:solidFill>
              <a:schemeClr val="bg1"/>
            </a:solidFill>
          </a:endParaRPr>
        </a:p>
      </dsp:txBody>
      <dsp:txXfrm>
        <a:off x="670911" y="1789233"/>
        <a:ext cx="2353642" cy="511171"/>
      </dsp:txXfrm>
    </dsp:sp>
    <dsp:sp modelId="{B89844F0-E548-4945-BCF4-CAF88CCC1562}">
      <dsp:nvSpPr>
        <dsp:cNvPr id="0" name=""/>
        <dsp:cNvSpPr/>
      </dsp:nvSpPr>
      <dsp:spPr>
        <a:xfrm>
          <a:off x="351429" y="1725337"/>
          <a:ext cx="638964" cy="638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4161E-B1F8-48F7-A2E9-2C6F92EB8AF1}">
      <dsp:nvSpPr>
        <dsp:cNvPr id="0" name=""/>
        <dsp:cNvSpPr/>
      </dsp:nvSpPr>
      <dsp:spPr>
        <a:xfrm>
          <a:off x="377845" y="2556124"/>
          <a:ext cx="2646709" cy="511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743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bg1"/>
              </a:solidFill>
            </a:rPr>
            <a:t>TRAYECTORIA ACADEMIA </a:t>
          </a:r>
          <a:endParaRPr lang="es-NI" sz="1500" b="1" kern="1200" dirty="0">
            <a:solidFill>
              <a:schemeClr val="bg1"/>
            </a:solidFill>
          </a:endParaRPr>
        </a:p>
      </dsp:txBody>
      <dsp:txXfrm>
        <a:off x="377845" y="2556124"/>
        <a:ext cx="2646709" cy="511171"/>
      </dsp:txXfrm>
    </dsp:sp>
    <dsp:sp modelId="{E8507867-26C6-4FD9-8317-05CEC16A73BB}">
      <dsp:nvSpPr>
        <dsp:cNvPr id="0" name=""/>
        <dsp:cNvSpPr/>
      </dsp:nvSpPr>
      <dsp:spPr>
        <a:xfrm>
          <a:off x="58362" y="2492227"/>
          <a:ext cx="638964" cy="638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9C6AC-FA19-4EA8-9BEE-8A8BB44CB1C0}">
      <dsp:nvSpPr>
        <dsp:cNvPr id="0" name=""/>
        <dsp:cNvSpPr/>
      </dsp:nvSpPr>
      <dsp:spPr>
        <a:xfrm>
          <a:off x="0" y="0"/>
          <a:ext cx="5418667" cy="54186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E87721-DE7E-4809-9C0E-79B5A0760942}">
      <dsp:nvSpPr>
        <dsp:cNvPr id="0" name=""/>
        <dsp:cNvSpPr/>
      </dsp:nvSpPr>
      <dsp:spPr>
        <a:xfrm>
          <a:off x="2709333" y="0"/>
          <a:ext cx="8936030" cy="5418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3200" kern="1200" dirty="0">
              <a:latin typeface="Arial" panose="020B0604020202020204" pitchFamily="34" charset="0"/>
              <a:cs typeface="Arial" panose="020B0604020202020204" pitchFamily="34" charset="0"/>
            </a:rPr>
            <a:t>Características de los Graduados/as</a:t>
          </a:r>
        </a:p>
      </dsp:txBody>
      <dsp:txXfrm>
        <a:off x="2709333" y="0"/>
        <a:ext cx="4468015" cy="1625603"/>
      </dsp:txXfrm>
    </dsp:sp>
    <dsp:sp modelId="{7CE5CC91-06E8-4AC6-B93B-78BF3DD4E1E7}">
      <dsp:nvSpPr>
        <dsp:cNvPr id="0" name=""/>
        <dsp:cNvSpPr/>
      </dsp:nvSpPr>
      <dsp:spPr>
        <a:xfrm>
          <a:off x="948268" y="1625603"/>
          <a:ext cx="3522130" cy="35221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2A71B5-40EC-431A-B6C7-746D01A263A9}">
      <dsp:nvSpPr>
        <dsp:cNvPr id="0" name=""/>
        <dsp:cNvSpPr/>
      </dsp:nvSpPr>
      <dsp:spPr>
        <a:xfrm>
          <a:off x="2709333" y="1651350"/>
          <a:ext cx="8936030" cy="35221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3200" kern="1200" dirty="0">
              <a:latin typeface="Arial" panose="020B0604020202020204" pitchFamily="34" charset="0"/>
              <a:cs typeface="Arial" panose="020B0604020202020204" pitchFamily="34" charset="0"/>
            </a:rPr>
            <a:t>Trayectoria Laboral de los Graduados/as </a:t>
          </a:r>
        </a:p>
      </dsp:txBody>
      <dsp:txXfrm>
        <a:off x="2709333" y="1651350"/>
        <a:ext cx="4468015" cy="1625598"/>
      </dsp:txXfrm>
    </dsp:sp>
    <dsp:sp modelId="{8864954E-C885-4FD1-AE18-4B9A01F6FFD1}">
      <dsp:nvSpPr>
        <dsp:cNvPr id="0" name=""/>
        <dsp:cNvSpPr/>
      </dsp:nvSpPr>
      <dsp:spPr>
        <a:xfrm>
          <a:off x="1896534" y="3251201"/>
          <a:ext cx="1625598" cy="16255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635E1-E161-4F14-BFBD-9EF53CB66C00}">
      <dsp:nvSpPr>
        <dsp:cNvPr id="0" name=""/>
        <dsp:cNvSpPr/>
      </dsp:nvSpPr>
      <dsp:spPr>
        <a:xfrm>
          <a:off x="2709333" y="3251201"/>
          <a:ext cx="8936030" cy="1625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3200" kern="1200" dirty="0">
              <a:latin typeface="Arial" panose="020B0604020202020204" pitchFamily="34" charset="0"/>
              <a:cs typeface="Arial" panose="020B0604020202020204" pitchFamily="34" charset="0"/>
            </a:rPr>
            <a:t>Pertinencia de la Formación de URACCAN</a:t>
          </a:r>
        </a:p>
      </dsp:txBody>
      <dsp:txXfrm>
        <a:off x="2709333" y="3251201"/>
        <a:ext cx="4468015" cy="1625598"/>
      </dsp:txXfrm>
    </dsp:sp>
    <dsp:sp modelId="{E4646CB1-0272-43BD-8687-C4C6FD6798F1}">
      <dsp:nvSpPr>
        <dsp:cNvPr id="0" name=""/>
        <dsp:cNvSpPr/>
      </dsp:nvSpPr>
      <dsp:spPr>
        <a:xfrm>
          <a:off x="7177348" y="0"/>
          <a:ext cx="4468015" cy="1625603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Graduados/as por Recinto.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Género, edad  y Pueblo a que Pertenece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Estado Civil y Zona Habitada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Carreras y año Graduadas</a:t>
          </a:r>
          <a:r>
            <a:rPr lang="es-NI" sz="1900" kern="1200" dirty="0"/>
            <a:t> </a:t>
          </a:r>
        </a:p>
      </dsp:txBody>
      <dsp:txXfrm>
        <a:off x="7177348" y="0"/>
        <a:ext cx="4468015" cy="1625603"/>
      </dsp:txXfrm>
    </dsp:sp>
    <dsp:sp modelId="{70803978-0514-4034-9E12-98F9C8593D6D}">
      <dsp:nvSpPr>
        <dsp:cNvPr id="0" name=""/>
        <dsp:cNvSpPr/>
      </dsp:nvSpPr>
      <dsp:spPr>
        <a:xfrm>
          <a:off x="7177348" y="1625603"/>
          <a:ext cx="4468015" cy="1625598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Primer Empleo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latin typeface="Arial" panose="020B0604020202020204" pitchFamily="34" charset="0"/>
              <a:cs typeface="Arial" panose="020B0604020202020204" pitchFamily="34" charset="0"/>
            </a:rPr>
            <a:t>Trayectoria Profesional</a:t>
          </a:r>
          <a:endParaRPr lang="es-NI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Situación Laboral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Valoración de la Formación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Formación  y tipo de Empleo</a:t>
          </a:r>
        </a:p>
      </dsp:txBody>
      <dsp:txXfrm>
        <a:off x="7177348" y="1625603"/>
        <a:ext cx="4468015" cy="1625598"/>
      </dsp:txXfrm>
    </dsp:sp>
    <dsp:sp modelId="{C32EF489-C54A-4621-BC4B-E65BC79A1DBC}">
      <dsp:nvSpPr>
        <dsp:cNvPr id="0" name=""/>
        <dsp:cNvSpPr/>
      </dsp:nvSpPr>
      <dsp:spPr>
        <a:xfrm>
          <a:off x="7177348" y="3251201"/>
          <a:ext cx="4468015" cy="1625598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Perfil Profesional de la carrera.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Otras preparación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900" kern="1200" dirty="0">
              <a:latin typeface="Arial" panose="020B0604020202020204" pitchFamily="34" charset="0"/>
              <a:cs typeface="Arial" panose="020B0604020202020204" pitchFamily="34" charset="0"/>
            </a:rPr>
            <a:t>Temas para postgrado y maestría y doctorado </a:t>
          </a:r>
        </a:p>
      </dsp:txBody>
      <dsp:txXfrm>
        <a:off x="7177348" y="3251201"/>
        <a:ext cx="4468015" cy="16255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39DF4-CD96-45BB-B32B-C760FF31DA49}">
      <dsp:nvSpPr>
        <dsp:cNvPr id="0" name=""/>
        <dsp:cNvSpPr/>
      </dsp:nvSpPr>
      <dsp:spPr>
        <a:xfrm>
          <a:off x="3368" y="242787"/>
          <a:ext cx="3284414" cy="1305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3600" b="1" kern="1200" dirty="0"/>
            <a:t>Edad </a:t>
          </a:r>
        </a:p>
      </dsp:txBody>
      <dsp:txXfrm>
        <a:off x="3368" y="242787"/>
        <a:ext cx="3284414" cy="1305110"/>
      </dsp:txXfrm>
    </dsp:sp>
    <dsp:sp modelId="{77E40776-C2B2-43EE-BBE6-9824F0991661}">
      <dsp:nvSpPr>
        <dsp:cNvPr id="0" name=""/>
        <dsp:cNvSpPr/>
      </dsp:nvSpPr>
      <dsp:spPr>
        <a:xfrm>
          <a:off x="3368" y="1547898"/>
          <a:ext cx="3284414" cy="4545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Con respecto al rango de edades encuestados: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Los datos indica a que la mayoría de los/las encuestados/as están dentro del rango de edad 25 a 35 años con un  52.28% una población de graduados y graduadas relativamente joven. 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8" y="1547898"/>
        <a:ext cx="3284414" cy="4545719"/>
      </dsp:txXfrm>
    </dsp:sp>
    <dsp:sp modelId="{ACC033D5-EBF1-4CD7-B3EA-EDDE65FE4A96}">
      <dsp:nvSpPr>
        <dsp:cNvPr id="0" name=""/>
        <dsp:cNvSpPr/>
      </dsp:nvSpPr>
      <dsp:spPr>
        <a:xfrm>
          <a:off x="3747601" y="242787"/>
          <a:ext cx="3284414" cy="1305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3600" b="1" kern="1200" dirty="0"/>
            <a:t>Estado civil </a:t>
          </a:r>
        </a:p>
      </dsp:txBody>
      <dsp:txXfrm>
        <a:off x="3747601" y="242787"/>
        <a:ext cx="3284414" cy="1305110"/>
      </dsp:txXfrm>
    </dsp:sp>
    <dsp:sp modelId="{9ECBEFD1-87D0-4D55-8039-C34AA37E1900}">
      <dsp:nvSpPr>
        <dsp:cNvPr id="0" name=""/>
        <dsp:cNvSpPr/>
      </dsp:nvSpPr>
      <dsp:spPr>
        <a:xfrm>
          <a:off x="3747601" y="1547898"/>
          <a:ext cx="3284414" cy="4545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Los resultados refleja 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En todos los Recintos tuvieron el mismo comportamiento con este factor donde el mayor porcentaje de los graduados y graduadas  están casado.  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7601" y="1547898"/>
        <a:ext cx="3284414" cy="4545719"/>
      </dsp:txXfrm>
    </dsp:sp>
    <dsp:sp modelId="{82D5BA31-662E-4DCC-AF19-04D41568356B}">
      <dsp:nvSpPr>
        <dsp:cNvPr id="0" name=""/>
        <dsp:cNvSpPr/>
      </dsp:nvSpPr>
      <dsp:spPr>
        <a:xfrm>
          <a:off x="7491833" y="242787"/>
          <a:ext cx="3284414" cy="1305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3600" b="1" kern="1200" dirty="0"/>
            <a:t>Zona Habitada  </a:t>
          </a:r>
        </a:p>
      </dsp:txBody>
      <dsp:txXfrm>
        <a:off x="7491833" y="242787"/>
        <a:ext cx="3284414" cy="1305110"/>
      </dsp:txXfrm>
    </dsp:sp>
    <dsp:sp modelId="{9472972F-BB79-428B-8FB2-E3E238A0FDEC}">
      <dsp:nvSpPr>
        <dsp:cNvPr id="0" name=""/>
        <dsp:cNvSpPr/>
      </dsp:nvSpPr>
      <dsp:spPr>
        <a:xfrm>
          <a:off x="7491833" y="1547898"/>
          <a:ext cx="3284414" cy="4545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Con respecto a donde están habitada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NI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Este comportamiento se ve en todo los Recinto pero más en el recinto de Bluefields debido que el acceso a las comunidades es más difícil no así Nueva Guinea, Bilwi y Las minas. </a:t>
          </a:r>
          <a:endParaRPr lang="es-NI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91833" y="1547898"/>
        <a:ext cx="3284414" cy="4545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9E225-FF1E-4508-B0AB-9EE9315D28F4}">
      <dsp:nvSpPr>
        <dsp:cNvPr id="0" name=""/>
        <dsp:cNvSpPr/>
      </dsp:nvSpPr>
      <dsp:spPr>
        <a:xfrm>
          <a:off x="0" y="339157"/>
          <a:ext cx="10988542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2833" tIns="312420" rIns="85283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De un mes a 1 año el 49%, para conseguir su primer empleo; 2 años el 13%; 3 años a más el 15%.</a:t>
          </a:r>
          <a:endParaRPr lang="es-NI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 Graduados/as con trabajo antes de culminar su estudio </a:t>
          </a: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el 23% y continúan empleados.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Es decir , el 72% en menos de 1 año, ya estaban trabajando.</a:t>
          </a:r>
        </a:p>
      </dsp:txBody>
      <dsp:txXfrm>
        <a:off x="0" y="339157"/>
        <a:ext cx="10988542" cy="1086750"/>
      </dsp:txXfrm>
    </dsp:sp>
    <dsp:sp modelId="{C061FA1C-D2BE-48FF-B923-EF2BB7A7C178}">
      <dsp:nvSpPr>
        <dsp:cNvPr id="0" name=""/>
        <dsp:cNvSpPr/>
      </dsp:nvSpPr>
      <dsp:spPr>
        <a:xfrm>
          <a:off x="549427" y="117757"/>
          <a:ext cx="769197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739" tIns="0" rIns="2907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ACCESO AL PRIMER EMPLEO  </a:t>
          </a:r>
          <a:endParaRPr lang="es-NI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043" y="139373"/>
        <a:ext cx="7648747" cy="399568"/>
      </dsp:txXfrm>
    </dsp:sp>
    <dsp:sp modelId="{1222C0AF-B8A2-47EA-8080-C180633AF433}">
      <dsp:nvSpPr>
        <dsp:cNvPr id="0" name=""/>
        <dsp:cNvSpPr/>
      </dsp:nvSpPr>
      <dsp:spPr>
        <a:xfrm>
          <a:off x="0" y="1728308"/>
          <a:ext cx="10988542" cy="125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2833" tIns="312420" rIns="852833" bIns="10668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Rango de salarios donde las mujeres son mayoría:  </a:t>
          </a:r>
          <a:r>
            <a:rPr lang="es-NI" sz="1500" b="1" kern="1200" dirty="0">
              <a:latin typeface="Arial" panose="020B0604020202020204" pitchFamily="34" charset="0"/>
              <a:cs typeface="Arial" panose="020B0604020202020204" pitchFamily="34" charset="0"/>
            </a:rPr>
            <a:t>El 63%, </a:t>
          </a:r>
          <a:r>
            <a:rPr lang="es-ES" sz="1500" b="1" kern="1200" dirty="0">
              <a:latin typeface="Arial" panose="020B0604020202020204" pitchFamily="34" charset="0"/>
              <a:cs typeface="Arial" panose="020B0604020202020204" pitchFamily="34" charset="0"/>
            </a:rPr>
            <a:t>C$1,000-C$5,000</a:t>
          </a:r>
          <a:r>
            <a:rPr 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; El 59%, C$5,0001 – 10,000 ;  y </a:t>
          </a:r>
          <a:r>
            <a:rPr lang="es-ES" sz="1500" b="1" kern="1200" dirty="0">
              <a:latin typeface="Arial" panose="020B0604020202020204" pitchFamily="34" charset="0"/>
              <a:cs typeface="Arial" panose="020B0604020202020204" pitchFamily="34" charset="0"/>
            </a:rPr>
            <a:t>el 56.82%, C$ 15001- 20000</a:t>
          </a:r>
          <a:r>
            <a:rPr 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Rango de salarios donde los hombre son mayoría: </a:t>
          </a:r>
          <a:r>
            <a:rPr lang="es-NI" sz="1500" b="1" kern="1200" dirty="0"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ES" sz="1500" b="1" kern="1200" dirty="0">
              <a:latin typeface="Arial" panose="020B0604020202020204" pitchFamily="34" charset="0"/>
              <a:cs typeface="Arial" panose="020B0604020202020204" pitchFamily="34" charset="0"/>
            </a:rPr>
            <a:t>54.44%, C$10,001-C$ 15,000; </a:t>
          </a:r>
          <a:r>
            <a:rPr 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el 63.64%, C$20,001-C$25,000; </a:t>
          </a:r>
          <a:r>
            <a:rPr lang="es-ES" sz="1500" b="1" kern="1200" dirty="0">
              <a:latin typeface="Arial" panose="020B0604020202020204" pitchFamily="34" charset="0"/>
              <a:cs typeface="Arial" panose="020B0604020202020204" pitchFamily="34" charset="0"/>
            </a:rPr>
            <a:t>el 80%, </a:t>
          </a:r>
          <a:r>
            <a:rPr lang="es-NI" sz="1500" b="1" kern="1200" dirty="0">
              <a:latin typeface="Arial" panose="020B0604020202020204" pitchFamily="34" charset="0"/>
              <a:cs typeface="Arial" panose="020B0604020202020204" pitchFamily="34" charset="0"/>
            </a:rPr>
            <a:t>C$25,001-30, 000</a:t>
          </a:r>
          <a:r>
            <a:rPr lang="es-ES" sz="1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y en el rango C$ 50,000 y más el 100%. </a:t>
          </a:r>
          <a:r>
            <a:rPr lang="es-NI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0" y="1728308"/>
        <a:ext cx="10988542" cy="1252125"/>
      </dsp:txXfrm>
    </dsp:sp>
    <dsp:sp modelId="{D034683D-0609-4439-B970-3337EE1B3756}">
      <dsp:nvSpPr>
        <dsp:cNvPr id="0" name=""/>
        <dsp:cNvSpPr/>
      </dsp:nvSpPr>
      <dsp:spPr>
        <a:xfrm>
          <a:off x="494978" y="1313727"/>
          <a:ext cx="769197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739" tIns="0" rIns="2907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SALARIOS </a:t>
          </a:r>
          <a:endParaRPr lang="es-NI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594" y="1335343"/>
        <a:ext cx="7648747" cy="399568"/>
      </dsp:txXfrm>
    </dsp:sp>
    <dsp:sp modelId="{8403F0FA-F9D0-4686-B6E2-A5F83849FCE4}">
      <dsp:nvSpPr>
        <dsp:cNvPr id="0" name=""/>
        <dsp:cNvSpPr/>
      </dsp:nvSpPr>
      <dsp:spPr>
        <a:xfrm>
          <a:off x="0" y="3282833"/>
          <a:ext cx="10988542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2833" tIns="312420" rIns="852833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Primer lugar la docencia con el 45.17%; segundo lugar, atención al cliente en 8.11%; en tercer lugar, en el área de administración y contable el 7.34%; cuarto lugar, técnicos, responsable de proyectos y directores de colegios 6% y quinto lugar, gerente y propietarios de negocios 4.30%.</a:t>
          </a:r>
          <a:endParaRPr lang="es-NI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82833"/>
        <a:ext cx="10988542" cy="1063125"/>
      </dsp:txXfrm>
    </dsp:sp>
    <dsp:sp modelId="{0ECB6651-A4B0-4659-A4D4-65F9CD8DA05B}">
      <dsp:nvSpPr>
        <dsp:cNvPr id="0" name=""/>
        <dsp:cNvSpPr/>
      </dsp:nvSpPr>
      <dsp:spPr>
        <a:xfrm>
          <a:off x="549427" y="3061433"/>
          <a:ext cx="769197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739" tIns="0" rIns="2907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PUESTOS DESEMPEÑADO </a:t>
          </a:r>
          <a:endParaRPr lang="es-NI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043" y="3083049"/>
        <a:ext cx="7648747" cy="399568"/>
      </dsp:txXfrm>
    </dsp:sp>
    <dsp:sp modelId="{1633B132-741D-4FD6-BD77-01123D929BBE}">
      <dsp:nvSpPr>
        <dsp:cNvPr id="0" name=""/>
        <dsp:cNvSpPr/>
      </dsp:nvSpPr>
      <dsp:spPr>
        <a:xfrm>
          <a:off x="0" y="4648358"/>
          <a:ext cx="10988542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2833" tIns="312420" rIns="852833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El 75% trabajan en organizaciones públicas como son: el sector de educación, el sector gubernamental, el sector de salud y el sector religioso; y el 25% trabaja en las organizaciones privadas como el sector comercio y  el sector no gubernamental. </a:t>
          </a:r>
          <a:endParaRPr lang="es-NI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648358"/>
        <a:ext cx="10988542" cy="1063125"/>
      </dsp:txXfrm>
    </dsp:sp>
    <dsp:sp modelId="{BC5552D4-0084-4707-A4DD-5C8D7725E03E}">
      <dsp:nvSpPr>
        <dsp:cNvPr id="0" name=""/>
        <dsp:cNvSpPr/>
      </dsp:nvSpPr>
      <dsp:spPr>
        <a:xfrm>
          <a:off x="549427" y="4426958"/>
          <a:ext cx="769197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739" tIns="0" rIns="29073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chemeClr val="bg1"/>
              </a:solidFill>
            </a:rPr>
            <a:t>TIPO DE ORGANIZACIÓN (PÚBLICA O PRIVADA). </a:t>
          </a:r>
          <a:endParaRPr lang="es-NI" sz="1500" b="1" kern="1200" dirty="0">
            <a:solidFill>
              <a:schemeClr val="bg1"/>
            </a:solidFill>
          </a:endParaRPr>
        </a:p>
      </dsp:txBody>
      <dsp:txXfrm>
        <a:off x="571043" y="4448574"/>
        <a:ext cx="764874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1C929-E243-4AA0-9E25-2A0AB16FF7F6}">
      <dsp:nvSpPr>
        <dsp:cNvPr id="0" name=""/>
        <dsp:cNvSpPr/>
      </dsp:nvSpPr>
      <dsp:spPr>
        <a:xfrm>
          <a:off x="0" y="522253"/>
          <a:ext cx="11655380" cy="278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4587" tIns="354076" rIns="904587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1" kern="1200" dirty="0"/>
            <a:t>Nivel Operativo</a:t>
          </a:r>
          <a:r>
            <a:rPr lang="es-NI" sz="1700" kern="1200" dirty="0"/>
            <a:t>: El </a:t>
          </a:r>
          <a:r>
            <a:rPr lang="es-ES" sz="1700" kern="1200" dirty="0"/>
            <a:t>81.7% trabajan en puestos como jefe de departamentos, coordinadores de áreas entre otros.</a:t>
          </a:r>
          <a:endParaRPr lang="es-NI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700" kern="1200" dirty="0"/>
            <a:t> </a:t>
          </a:r>
          <a:r>
            <a:rPr lang="es-ES" sz="1700" b="1" kern="1200" dirty="0"/>
            <a:t>Nivel Directivos: </a:t>
          </a:r>
          <a:r>
            <a:rPr lang="es-ES" sz="1700" kern="1200" dirty="0"/>
            <a:t>El 7% trabajan en puestos como directores de colegios, empresarios, alcaldes y delegados de instituciones estatales.</a:t>
          </a:r>
          <a:endParaRPr lang="es-NI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1" kern="1200" dirty="0"/>
            <a:t>Nivel de Apoyo: </a:t>
          </a:r>
          <a:r>
            <a:rPr lang="es-ES" sz="1700" b="0" kern="1200" dirty="0"/>
            <a:t>El </a:t>
          </a:r>
          <a:r>
            <a:rPr lang="es-ES" sz="1700" kern="1200" dirty="0"/>
            <a:t>5.24% trabajan en puestos como auxiliar de contabilidad y asistentes.</a:t>
          </a:r>
          <a:endParaRPr lang="es-NI" sz="1700" b="1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1" kern="1200" dirty="0"/>
            <a:t>Nivel Ejecutivo: </a:t>
          </a:r>
          <a:r>
            <a:rPr lang="es-ES" sz="1700" b="0" kern="1200" dirty="0"/>
            <a:t>El</a:t>
          </a:r>
          <a:r>
            <a:rPr lang="es-ES" sz="1700" b="1" kern="1200" dirty="0"/>
            <a:t> </a:t>
          </a:r>
          <a:r>
            <a:rPr lang="es-ES" sz="1700" kern="1200" dirty="0"/>
            <a:t>4.27%</a:t>
          </a:r>
          <a:r>
            <a:rPr lang="es-ES" sz="1700" b="1" kern="1200" dirty="0"/>
            <a:t> </a:t>
          </a:r>
          <a:r>
            <a:rPr lang="es-ES" sz="1700" b="0" kern="1200" dirty="0"/>
            <a:t>trabajan en puestos como </a:t>
          </a:r>
          <a:r>
            <a:rPr lang="es-ES" sz="1700" kern="1200" dirty="0"/>
            <a:t>gerentes de empresas y secretarias académicas.</a:t>
          </a:r>
          <a:endParaRPr lang="es-NI" sz="1700" b="1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1" kern="1200" dirty="0"/>
            <a:t>Nivel de Asesoría: </a:t>
          </a:r>
          <a:r>
            <a:rPr lang="es-ES" sz="1700" b="0" kern="1200" dirty="0"/>
            <a:t>El</a:t>
          </a:r>
          <a:r>
            <a:rPr lang="es-ES" sz="1700" b="1" kern="1200" dirty="0"/>
            <a:t> </a:t>
          </a:r>
          <a:r>
            <a:rPr lang="es-ES" sz="1700" kern="1200" dirty="0"/>
            <a:t>1.85%, trabajan en puesto como consultores y asesores de una dirección ejecutiva de una empresa o institución estatal. </a:t>
          </a:r>
          <a:endParaRPr lang="es-NI" sz="1700" b="1" kern="1200" dirty="0"/>
        </a:p>
      </dsp:txBody>
      <dsp:txXfrm>
        <a:off x="0" y="522253"/>
        <a:ext cx="11655380" cy="2784600"/>
      </dsp:txXfrm>
    </dsp:sp>
    <dsp:sp modelId="{37044A12-49A6-4387-AE9E-5CC281C8D667}">
      <dsp:nvSpPr>
        <dsp:cNvPr id="0" name=""/>
        <dsp:cNvSpPr/>
      </dsp:nvSpPr>
      <dsp:spPr>
        <a:xfrm>
          <a:off x="273674" y="91027"/>
          <a:ext cx="815876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8382" tIns="0" rIns="30838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chemeClr val="bg1"/>
              </a:solidFill>
            </a:rPr>
            <a:t>POSICIÓN JERÁRQUICA EN LA ORGANIZACIÓN</a:t>
          </a:r>
          <a:endParaRPr lang="es-NI" sz="1700" b="1" kern="1200" dirty="0">
            <a:solidFill>
              <a:schemeClr val="bg1"/>
            </a:solidFill>
          </a:endParaRPr>
        </a:p>
      </dsp:txBody>
      <dsp:txXfrm>
        <a:off x="298172" y="115525"/>
        <a:ext cx="8109770" cy="452844"/>
      </dsp:txXfrm>
    </dsp:sp>
    <dsp:sp modelId="{51A70481-15F9-4EC8-B6FE-D0328D7D3061}">
      <dsp:nvSpPr>
        <dsp:cNvPr id="0" name=""/>
        <dsp:cNvSpPr/>
      </dsp:nvSpPr>
      <dsp:spPr>
        <a:xfrm>
          <a:off x="0" y="3649573"/>
          <a:ext cx="1165538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4587" tIns="354076" rIns="904587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El 94% de los graduados/as sus </a:t>
          </a:r>
          <a:r>
            <a:rPr lang="es-ES" sz="1700" b="1" kern="1200" dirty="0"/>
            <a:t>actividades son dependientes</a:t>
          </a:r>
          <a:r>
            <a:rPr lang="es-ES" sz="1700" kern="1200" dirty="0"/>
            <a:t>, es decir, que laboran para Universidades, centros educativos primaria y secundaria, alcaldía, delegaciones o empresas privadas como tiendas comerciales,  bancos, restaurantes entre otros.</a:t>
          </a:r>
          <a:endParaRPr lang="es-NI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El 6% realizan </a:t>
          </a:r>
          <a:r>
            <a:rPr lang="es-ES" sz="1700" b="1" kern="1200" dirty="0"/>
            <a:t>actividades independientes</a:t>
          </a:r>
          <a:r>
            <a:rPr lang="es-ES" sz="1700" kern="1200" dirty="0"/>
            <a:t>, es decir, tienen sus propios negocios como mueblerías, consultores o son comerciantes. </a:t>
          </a:r>
          <a:endParaRPr lang="es-NI" sz="1700" kern="1200" dirty="0"/>
        </a:p>
      </dsp:txBody>
      <dsp:txXfrm>
        <a:off x="0" y="3649573"/>
        <a:ext cx="11655380" cy="1713600"/>
      </dsp:txXfrm>
    </dsp:sp>
    <dsp:sp modelId="{416CFC9C-CB85-470E-AC41-0CAB99D288D2}">
      <dsp:nvSpPr>
        <dsp:cNvPr id="0" name=""/>
        <dsp:cNvSpPr/>
      </dsp:nvSpPr>
      <dsp:spPr>
        <a:xfrm>
          <a:off x="582769" y="3398653"/>
          <a:ext cx="815876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8382" tIns="0" rIns="30838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chemeClr val="bg1"/>
              </a:solidFill>
            </a:rPr>
            <a:t>TIPO DE ACTIVIDAD (DEPENDIENTE O INDEPENDIENTE).</a:t>
          </a:r>
          <a:endParaRPr lang="es-NI" sz="1700" b="1" kern="1200" dirty="0">
            <a:solidFill>
              <a:schemeClr val="bg1"/>
            </a:solidFill>
          </a:endParaRPr>
        </a:p>
      </dsp:txBody>
      <dsp:txXfrm>
        <a:off x="607267" y="3423151"/>
        <a:ext cx="8109770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3D617-8C68-49DF-9DD4-CC4A4A075FFA}">
      <dsp:nvSpPr>
        <dsp:cNvPr id="0" name=""/>
        <dsp:cNvSpPr/>
      </dsp:nvSpPr>
      <dsp:spPr>
        <a:xfrm rot="5400000">
          <a:off x="7148534" y="-2832095"/>
          <a:ext cx="1610686" cy="74860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El 57% manifestaron que solo han tenido 1 solo  empleo después de graduarse. 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El 25% dijeron que han tenido 2 empleo.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El 9% 3 empleo.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Un 6% manifestaron que han tenido 4 a más empleo una vez graduaron. 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10876" y="184190"/>
        <a:ext cx="7407376" cy="1453432"/>
      </dsp:txXfrm>
    </dsp:sp>
    <dsp:sp modelId="{D84952A7-B7AF-4AB4-A67D-C5F299752DB8}">
      <dsp:nvSpPr>
        <dsp:cNvPr id="0" name=""/>
        <dsp:cNvSpPr/>
      </dsp:nvSpPr>
      <dsp:spPr>
        <a:xfrm>
          <a:off x="0" y="2751"/>
          <a:ext cx="4210876" cy="1816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NÚMERO DE EMPLEOS</a:t>
          </a:r>
          <a:endParaRPr lang="es-NI" sz="5000" kern="1200" dirty="0"/>
        </a:p>
      </dsp:txBody>
      <dsp:txXfrm>
        <a:off x="88665" y="91416"/>
        <a:ext cx="4033546" cy="1638977"/>
      </dsp:txXfrm>
    </dsp:sp>
    <dsp:sp modelId="{0F2407A2-F2C7-4D40-9F56-A1FE32BC596F}">
      <dsp:nvSpPr>
        <dsp:cNvPr id="0" name=""/>
        <dsp:cNvSpPr/>
      </dsp:nvSpPr>
      <dsp:spPr>
        <a:xfrm rot="5400000">
          <a:off x="7126702" y="-924973"/>
          <a:ext cx="1654350" cy="74860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El 57.60% de los graduados/as manifestaron que no  han tenido experiencia internacional con relación a la carrera y  el 42.40% manifestaron que sí. 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600" b="1" kern="1200" dirty="0">
              <a:latin typeface="Arial" panose="020B0604020202020204" pitchFamily="34" charset="0"/>
              <a:cs typeface="Arial" panose="020B0604020202020204" pitchFamily="34" charset="0"/>
            </a:rPr>
            <a:t>Experiencias como: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pasantías, intercambios de experiencias, capacitación en cooperativismo, manejo de cultivo de cacao y micro finanzas en Costa Rica, Honduras, Salvador, México, Taiwán  Japón y República Dominicana.</a:t>
          </a:r>
          <a:endParaRPr lang="es-NI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10876" y="2071612"/>
        <a:ext cx="7405244" cy="1492832"/>
      </dsp:txXfrm>
    </dsp:sp>
    <dsp:sp modelId="{BC22E406-3F4D-4BDB-B7B8-6961BFFE9AEF}">
      <dsp:nvSpPr>
        <dsp:cNvPr id="0" name=""/>
        <dsp:cNvSpPr/>
      </dsp:nvSpPr>
      <dsp:spPr>
        <a:xfrm>
          <a:off x="0" y="1909874"/>
          <a:ext cx="4210876" cy="1816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EXPERIENCIA INTERNACIONAL</a:t>
          </a:r>
          <a:endParaRPr lang="es-NI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665" y="1998539"/>
        <a:ext cx="4033546" cy="1638977"/>
      </dsp:txXfrm>
    </dsp:sp>
    <dsp:sp modelId="{75FA6D2F-20E1-46F0-99E5-1EA915D72157}">
      <dsp:nvSpPr>
        <dsp:cNvPr id="0" name=""/>
        <dsp:cNvSpPr/>
      </dsp:nvSpPr>
      <dsp:spPr>
        <a:xfrm rot="5400000">
          <a:off x="7101659" y="982149"/>
          <a:ext cx="1704437" cy="74860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Liberación de nueva variedad de yuca INTA - Rendidora para forraje.</a:t>
          </a:r>
          <a:endParaRPr lang="es-NI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Reconocimiento como mejor financiera del CSJ</a:t>
          </a:r>
          <a:endParaRPr lang="es-NI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Asenso de ejecutivo de venta a jefa de cobro para una tienda comercial- Gallo Más Gallo.</a:t>
          </a:r>
          <a:endParaRPr lang="es-NI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Mejor maestra de secundaria a nivel departamental</a:t>
          </a:r>
          <a:endParaRPr lang="es-NI" sz="1600" b="1" kern="1200" dirty="0"/>
        </a:p>
      </dsp:txBody>
      <dsp:txXfrm rot="-5400000">
        <a:off x="4210876" y="3956136"/>
        <a:ext cx="7402799" cy="1538029"/>
      </dsp:txXfrm>
    </dsp:sp>
    <dsp:sp modelId="{8667912A-0A02-435C-9F8A-7D6D17BBB147}">
      <dsp:nvSpPr>
        <dsp:cNvPr id="0" name=""/>
        <dsp:cNvSpPr/>
      </dsp:nvSpPr>
      <dsp:spPr>
        <a:xfrm>
          <a:off x="0" y="3816997"/>
          <a:ext cx="4210876" cy="1816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Arial" panose="020B0604020202020204" pitchFamily="34" charset="0"/>
              <a:cs typeface="Arial" panose="020B0604020202020204" pitchFamily="34" charset="0"/>
            </a:rPr>
            <a:t>LOGROS O RECONOCIMIENTOS </a:t>
          </a:r>
          <a:endParaRPr lang="es-NI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665" y="3905662"/>
        <a:ext cx="4033546" cy="16389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54EE6-A5AB-4B63-8BBC-1F199C548F61}">
      <dsp:nvSpPr>
        <dsp:cNvPr id="0" name=""/>
        <dsp:cNvSpPr/>
      </dsp:nvSpPr>
      <dsp:spPr>
        <a:xfrm rot="10800000">
          <a:off x="228905" y="287343"/>
          <a:ext cx="7695917" cy="4670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542" tIns="106680" rIns="199136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Cinco razones por las cuales se les han dificultado adquirir trabajo</a:t>
          </a:r>
          <a:endParaRPr lang="es-NI" sz="2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La política y el nepotismo en la Región.</a:t>
          </a:r>
          <a:endParaRPr lang="es-NI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Falta de experiencia laboral.</a:t>
          </a:r>
          <a:endParaRPr lang="es-NI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Pocas oportunidades de trabajo y los cupos son limitados.</a:t>
          </a:r>
          <a:endParaRPr lang="es-NI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Discapacidad o enfermedad.</a:t>
          </a:r>
          <a:endParaRPr lang="es-NI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Carencia de amistad con los patrones en las empresas privadas y estatales.</a:t>
          </a:r>
          <a:endParaRPr lang="es-NI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96519" y="287343"/>
        <a:ext cx="6528303" cy="4670456"/>
      </dsp:txXfrm>
    </dsp:sp>
    <dsp:sp modelId="{4F4AA383-AC20-49EA-8F60-D8A8161A1997}">
      <dsp:nvSpPr>
        <dsp:cNvPr id="0" name=""/>
        <dsp:cNvSpPr/>
      </dsp:nvSpPr>
      <dsp:spPr>
        <a:xfrm flipV="1">
          <a:off x="553765" y="2230138"/>
          <a:ext cx="45672" cy="7848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5.xml"/><Relationship Id="rId7" Type="http://schemas.openxmlformats.org/officeDocument/2006/relationships/image" Target="../media/image9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slide" Target="slide2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4047" y="121276"/>
            <a:ext cx="8825658" cy="142418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REGIONES AUTÓNOMAS DE LA COSTA CARIBE NICARAGÜENSE</a:t>
            </a: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URACCAN</a:t>
            </a:r>
            <a:endParaRPr lang="es-N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34" y="121276"/>
            <a:ext cx="1030313" cy="963251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929502" y="4069489"/>
            <a:ext cx="7894748" cy="142418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Elaborado por:  </a:t>
            </a:r>
            <a:r>
              <a:rPr lang="pt-BR" b="1" cap="none" dirty="0">
                <a:solidFill>
                  <a:schemeClr val="tx1"/>
                </a:solidFill>
              </a:rPr>
              <a:t>MSc.</a:t>
            </a:r>
            <a:r>
              <a:rPr lang="pt-BR" b="1" dirty="0">
                <a:solidFill>
                  <a:schemeClr val="tx1"/>
                </a:solidFill>
              </a:rPr>
              <a:t> Silvan Fagan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Coordinador de seguimiento a graduados URACCAN </a:t>
            </a:r>
            <a:endParaRPr lang="es-NI" b="1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  <a:p>
            <a:pPr algn="ctr"/>
            <a:endParaRPr lang="es-NI" dirty="0"/>
          </a:p>
        </p:txBody>
      </p:sp>
      <p:sp>
        <p:nvSpPr>
          <p:cNvPr id="8" name="Rectángulo 7"/>
          <p:cNvSpPr/>
          <p:nvPr/>
        </p:nvSpPr>
        <p:spPr>
          <a:xfrm>
            <a:off x="1464047" y="2239086"/>
            <a:ext cx="8693240" cy="707886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Estudio de Seguimiento a Graduados y Graduadas de URACCAN, generación 2008-2014 pregrado, grado y posgrado.</a:t>
            </a:r>
            <a:endParaRPr lang="es-NI" sz="2000" b="1" dirty="0"/>
          </a:p>
        </p:txBody>
      </p:sp>
    </p:spTree>
    <p:extLst>
      <p:ext uri="{BB962C8B-B14F-4D97-AF65-F5344CB8AC3E}">
        <p14:creationId xmlns:p14="http://schemas.microsoft.com/office/powerpoint/2010/main" val="98132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89" y="1053653"/>
            <a:ext cx="3401063" cy="406758"/>
          </a:xfrm>
        </p:spPr>
        <p:txBody>
          <a:bodyPr/>
          <a:lstStyle/>
          <a:p>
            <a:pPr lvl="0"/>
            <a:r>
              <a:rPr lang="es-NI" sz="1800" dirty="0">
                <a:latin typeface="Arial" panose="020B0604020202020204" pitchFamily="34" charset="0"/>
                <a:cs typeface="Arial" panose="020B0604020202020204" pitchFamily="34" charset="0"/>
              </a:rPr>
              <a:t>Graduados/as por Recintos </a:t>
            </a:r>
            <a:endParaRPr lang="es-NI" sz="1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523889" y="1460411"/>
            <a:ext cx="3726139" cy="527524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recintos de Bilwi y Las Minas cada uno con 28%, el Recinto de Nueva Guinea con el 24% y el recinto Bluefields con 20%. Esto nos indica que los Recinto que aportaron más graduados y graduadas al mercado laboral fueron Bilwi y Las Minas; quedando en segundo lugar Nueva Guinea y por último Bluefields. Si observa los datos reflejan que los Recintos Bilwi y Las Minas de la Costa Caribe Norte aportaron el 56% de los graduados al mercado laboral y Nueva Guinea y Bluefields de la Costa Caribe Sur el 44%</a:t>
            </a:r>
            <a:endParaRPr lang="es-NI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519707" y="103031"/>
            <a:ext cx="8190963" cy="7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los Graduados/as</a:t>
            </a:r>
            <a:endParaRPr lang="es-NI" sz="3200" b="1" dirty="0">
              <a:solidFill>
                <a:schemeClr val="bg1"/>
              </a:solidFill>
            </a:endParaRPr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53" y="1385821"/>
            <a:ext cx="6465194" cy="52596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8879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114" y="964842"/>
            <a:ext cx="3404167" cy="381001"/>
          </a:xfrm>
        </p:spPr>
        <p:txBody>
          <a:bodyPr/>
          <a:lstStyle/>
          <a:p>
            <a:pPr algn="ctr"/>
            <a:r>
              <a:rPr lang="es-NI" dirty="0"/>
              <a:t>Género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1765" y="1447800"/>
            <a:ext cx="3648866" cy="531360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just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registrado indican que en la generación 2008-2014  el 66.09% de los graduados fueron mujeres y el 33.91% masculino. </a:t>
            </a:r>
          </a:p>
          <a:p>
            <a:pPr algn="just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sumar los datos de graduación las mujeres de los Recinto ubicados en la Costa Caribe Sur (Bluefields y Nueva Guinea) suman el 54% del total de las mujeres graduadas y con respecto a la Costa Caribe Norte (Bilwi y Las minas ) el 46%. </a:t>
            </a:r>
            <a:endParaRPr lang="es-NI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519707" y="103031"/>
            <a:ext cx="8190963" cy="7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los Graduados/as</a:t>
            </a:r>
            <a:endParaRPr lang="es-NI" sz="3200" b="1" dirty="0">
              <a:solidFill>
                <a:schemeClr val="bg1"/>
              </a:solidFill>
            </a:endParaRPr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9" y="1447800"/>
            <a:ext cx="7482625" cy="53136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468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395241815"/>
              </p:ext>
            </p:extLst>
          </p:nvPr>
        </p:nvGraphicFramePr>
        <p:xfrm>
          <a:off x="360607" y="399246"/>
          <a:ext cx="10779617" cy="6336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otón de acción: Hacia delante o Siguiente 2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29" y="2453990"/>
            <a:ext cx="2665927" cy="231119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7454" y="2389596"/>
            <a:ext cx="2395470" cy="243998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0812" y="2681804"/>
            <a:ext cx="2691684" cy="133640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8735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47" y="1100070"/>
            <a:ext cx="4447356" cy="484031"/>
          </a:xfrm>
        </p:spPr>
        <p:txBody>
          <a:bodyPr/>
          <a:lstStyle/>
          <a:p>
            <a:r>
              <a:rPr lang="es-NI" dirty="0"/>
              <a:t> </a:t>
            </a:r>
            <a:r>
              <a:rPr lang="es-NI" b="1" dirty="0"/>
              <a:t>PUEBLO A QUE PERTENECEN 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half" idx="2"/>
          </p:nvPr>
        </p:nvSpPr>
        <p:spPr>
          <a:xfrm>
            <a:off x="240555" y="1584101"/>
            <a:ext cx="4151141" cy="5125792"/>
          </a:xfrm>
          <a:solidFill>
            <a:schemeClr val="accent1"/>
          </a:solidFill>
        </p:spPr>
        <p:txBody>
          <a:bodyPr>
            <a:normAutofit fontScale="85000" lnSpcReduction="10000"/>
          </a:bodyPr>
          <a:lstStyle/>
          <a:p>
            <a:pPr algn="just"/>
            <a:endParaRPr lang="es-E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nos indica que el 69.06% son mestizo,  el 25% son de los pueblos indígenas y el 4.49% es de los pueblos Afro descendientes. </a:t>
            </a:r>
          </a:p>
          <a:p>
            <a:pPr algn="just"/>
            <a:r>
              <a:rPr lang="es-E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Sumando el total de los graduados/as de los pueblos indígenas y Afro descendientes siguen siendo la menoría con un 29.49% con relación a los 69.06% de mestizo graduados/as. </a:t>
            </a:r>
            <a:endParaRPr lang="es-NI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519707" y="103031"/>
            <a:ext cx="8190963" cy="7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los Graduados/as</a:t>
            </a:r>
            <a:endParaRPr lang="es-NI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11052"/>
              </p:ext>
            </p:extLst>
          </p:nvPr>
        </p:nvGraphicFramePr>
        <p:xfrm>
          <a:off x="4539804" y="1342087"/>
          <a:ext cx="7244365" cy="53678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8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548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SEGÚN ETNIA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035"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ETNIA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BILWI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BLUEFIELDS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MINAS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 GUINEA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485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Mestiza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72.2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85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Creole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485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Miskitu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689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Garífuna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485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485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Ulwa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689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Mayagna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485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15" y="1687131"/>
            <a:ext cx="2972372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61360"/>
              </p:ext>
            </p:extLst>
          </p:nvPr>
        </p:nvGraphicFramePr>
        <p:xfrm>
          <a:off x="3812149" y="1223492"/>
          <a:ext cx="7972019" cy="52030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77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7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16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459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NI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 EGRESADO VRS GRADUADO DE SU CARRERA 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92"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RCINTO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AÑO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AÑOS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AÑOS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AÑOS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AÑOS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AÑOS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AÑOS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314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BILWI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65.85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17.07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7.93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4.88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3.05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1.22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100.00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314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BLUEFIELDS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62.16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16.22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5.41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5.41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5.41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5.41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 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100.00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314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MINAS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54.20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29.77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9.92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3.05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2.29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 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0.76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100.00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314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 GUINEA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83.43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8.88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5.92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1.18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0.59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 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 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100.00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314">
                <a:tc>
                  <a:txBody>
                    <a:bodyPr/>
                    <a:lstStyle/>
                    <a:p>
                      <a:pPr algn="ctr" fontAlgn="t"/>
                      <a:endParaRPr lang="es-NI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68.46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17.56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7.58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3.19 </a:t>
                      </a:r>
                      <a:endParaRPr lang="es-N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2.20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0.40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0.60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100.00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2314">
                <a:tc>
                  <a:txBody>
                    <a:bodyPr/>
                    <a:lstStyle/>
                    <a:p>
                      <a:pPr algn="l" fontAlgn="b"/>
                      <a:r>
                        <a:rPr lang="es-NI" sz="1100" u="none" strike="noStrike">
                          <a:effectLst/>
                        </a:rPr>
                        <a:t> </a:t>
                      </a:r>
                      <a:endParaRPr lang="es-N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86.03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13.97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100.00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240554" y="1171977"/>
            <a:ext cx="3401063" cy="5344733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al Régimen Académico los/las graduados/as tienen 2 años una vez egresados/as de su carrera para cumplir con todo los requisitos para culminar su estudio satisfactoriamente y considerarse graduados/as de URACCAN. </a:t>
            </a:r>
          </a:p>
          <a:p>
            <a:pPr algn="just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sumar el porcentaje de 1 a 2 años que los egresados/as tomaron  para cumplir con los requisitos en el cual se obtuvo un 86%,  lo cual, significa que los estudiantes cumplieron satisfactoriamente en tiempo y forma los procesos de culminación de sus estudios y solo un 14% que han tomado más tiempo para culminar sus estudios.</a:t>
            </a:r>
            <a:endParaRPr lang="es-N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519707" y="103031"/>
            <a:ext cx="8190963" cy="7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los Graduados/as</a:t>
            </a:r>
            <a:endParaRPr lang="es-NI" sz="3200" b="1" dirty="0">
              <a:solidFill>
                <a:schemeClr val="bg1"/>
              </a:solidFill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85210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02" y="0"/>
            <a:ext cx="523819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56428" y="371342"/>
            <a:ext cx="2946866" cy="576262"/>
          </a:xfrm>
        </p:spPr>
        <p:txBody>
          <a:bodyPr/>
          <a:lstStyle/>
          <a:p>
            <a:pPr algn="ctr"/>
            <a:r>
              <a:rPr lang="es-NI" sz="2000" dirty="0">
                <a:latin typeface="Arial" panose="020B0604020202020204" pitchFamily="34" charset="0"/>
                <a:cs typeface="Arial" panose="020B0604020202020204" pitchFamily="34" charset="0"/>
              </a:rPr>
              <a:t>10 Carreras con más Graduados /as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3918384" y="83211"/>
            <a:ext cx="2936241" cy="576262"/>
          </a:xfrm>
        </p:spPr>
        <p:txBody>
          <a:bodyPr/>
          <a:lstStyle/>
          <a:p>
            <a:r>
              <a:rPr lang="es-NI" dirty="0"/>
              <a:t>Carreras únicas 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15"/>
          </p:nvPr>
        </p:nvSpPr>
        <p:spPr>
          <a:xfrm>
            <a:off x="87319" y="1277154"/>
            <a:ext cx="3402855" cy="5445618"/>
          </a:xfrm>
          <a:solidFill>
            <a:schemeClr val="tx1"/>
          </a:solidFill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Informática Administrativa</a:t>
            </a:r>
            <a:endParaRPr lang="es-NI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Sociología con mención en Autonomía</a:t>
            </a:r>
            <a:endParaRPr lang="es-NI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Agroforestal</a:t>
            </a:r>
            <a:endParaRPr lang="es-NI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Ciencias de la Educación con mención en Español</a:t>
            </a:r>
            <a:endParaRPr lang="es-NI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CCSS con mención en Desarrollo Local</a:t>
            </a:r>
            <a:endParaRPr lang="es-NI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Educación Intercultural Bilingüe</a:t>
            </a:r>
            <a:endParaRPr lang="es-NI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Ciencias de la Educación con mención en Biología</a:t>
            </a:r>
            <a:endParaRPr lang="es-NI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en Pedagogía con mención en Educación Primaria</a:t>
            </a:r>
            <a:endParaRPr lang="es-NI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En Zootecnia</a:t>
            </a:r>
            <a:endParaRPr lang="es-NI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En Pedagogía con mención en Educación</a:t>
            </a:r>
            <a:endParaRPr lang="es-NI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NI" dirty="0">
              <a:solidFill>
                <a:schemeClr val="bg1"/>
              </a:solidFill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16"/>
          </p:nvPr>
        </p:nvSpPr>
        <p:spPr>
          <a:xfrm>
            <a:off x="3957420" y="679798"/>
            <a:ext cx="2946794" cy="6042974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N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Sociología con mención en Autonomía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N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Informática Administrativa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Agroforestal</a:t>
            </a:r>
            <a:endParaRPr lang="es-NI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N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Pesquera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N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Administración de Empresas con mención en Recursos Naturales y Desarrollo Sostenible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N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Educación Intercultural Bilingüe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N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Comunicación Intercultural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N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Admón. Empresas con mención en RRNN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N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Ecoturismo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N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Psicología en Contextos Multiculturales</a:t>
            </a:r>
          </a:p>
          <a:p>
            <a:endParaRPr lang="es-NI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53874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37665"/>
              </p:ext>
            </p:extLst>
          </p:nvPr>
        </p:nvGraphicFramePr>
        <p:xfrm>
          <a:off x="6464300" y="0"/>
          <a:ext cx="5727700" cy="46344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2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9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Las </a:t>
                      </a:r>
                      <a:r>
                        <a:rPr lang="es-ES" sz="1400" b="1" u="none" strike="noStrike" dirty="0" err="1">
                          <a:effectLst/>
                        </a:rPr>
                        <a:t>carrras</a:t>
                      </a:r>
                      <a:r>
                        <a:rPr lang="es-ES" sz="1400" b="1" u="none" strike="noStrike" dirty="0">
                          <a:effectLst/>
                        </a:rPr>
                        <a:t> dominado por el género femenino </a:t>
                      </a:r>
                      <a:endParaRPr lang="es-N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Lic. Sociología con mención en Autonomía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0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Lic. Administración de Empresas con mención en Recursos Naturales y Desarrollo Sostenible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Lic. En Administración de Empresas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Lic. Admón. de Empresa/Administración Pública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Lic. Ciencias de la </a:t>
                      </a:r>
                      <a:r>
                        <a:rPr lang="es-E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con mención en Español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Lic. Ciencias de la </a:t>
                      </a:r>
                      <a:r>
                        <a:rPr lang="es-E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con mención en Historia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Lic. Ciencias de la </a:t>
                      </a:r>
                      <a:r>
                        <a:rPr lang="es-E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con mención en Biología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Lic. Ciencias de la </a:t>
                      </a:r>
                      <a:r>
                        <a:rPr lang="es-E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con mención en Ingles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Lic. CCSS con mención en Desarrollo Local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Lic. Educación Intercultural Bilingüe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Lic. En Enfermería con mención en Salud Mental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Lic. en Pedagogía con mención en Educación Primaria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Lic. Contabilidad Pública y Auditoria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Lic. Comunicación Intercultural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Lic. En Enfermería con mención en Materno Infantil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Lic. Admón. Empresas con mención en Mercadeo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Lic. En Pedagogía con mención en Educación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Lic. Ecoturismo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Lic. Administración de Empresas mención en Banca y Finanzas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Lic. Psicología en Contextos Multiculturales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67923"/>
              </p:ext>
            </p:extLst>
          </p:nvPr>
        </p:nvGraphicFramePr>
        <p:xfrm>
          <a:off x="6464300" y="4689285"/>
          <a:ext cx="5727700" cy="20077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2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9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Carreras dominado por el género masculino 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1. Ing. Agroforestal</a:t>
                      </a:r>
                      <a:endParaRPr lang="es-N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2. Ing. Pesquera</a:t>
                      </a:r>
                      <a:endParaRPr lang="es-N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3. Ing. En Zootecnia</a:t>
                      </a:r>
                      <a:endParaRPr lang="es-N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4. Lic. Informática Administrativa</a:t>
                      </a:r>
                      <a:endParaRPr lang="es-N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5. Lic. Ciencias de la </a:t>
                      </a:r>
                      <a:r>
                        <a:rPr lang="es-ES" sz="1100" b="1" u="none" strike="noStrike" dirty="0" err="1">
                          <a:effectLst/>
                        </a:rPr>
                        <a:t>Educ</a:t>
                      </a:r>
                      <a:r>
                        <a:rPr lang="es-ES" sz="1100" b="1" u="none" strike="noStrike" dirty="0">
                          <a:effectLst/>
                        </a:rPr>
                        <a:t>. con mención en Geografía</a:t>
                      </a:r>
                      <a:endParaRPr lang="es-N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6. Lic. Ciencias de la </a:t>
                      </a:r>
                      <a:r>
                        <a:rPr lang="es-ES" sz="1100" b="1" u="none" strike="noStrike" dirty="0" err="1">
                          <a:effectLst/>
                        </a:rPr>
                        <a:t>Educ</a:t>
                      </a:r>
                      <a:r>
                        <a:rPr lang="es-ES" sz="1100" b="1" u="none" strike="noStrike" dirty="0">
                          <a:effectLst/>
                        </a:rPr>
                        <a:t>. con mención en Matemática</a:t>
                      </a:r>
                      <a:endParaRPr lang="es-N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96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7. Lic. Admón. Empresas con mención en RRNN</a:t>
                      </a:r>
                      <a:endParaRPr lang="es-N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Marcador de texto 13"/>
          <p:cNvSpPr>
            <a:spLocks noGrp="1"/>
          </p:cNvSpPr>
          <p:nvPr>
            <p:ph type="body" idx="1"/>
          </p:nvPr>
        </p:nvSpPr>
        <p:spPr>
          <a:xfrm>
            <a:off x="111639" y="346656"/>
            <a:ext cx="5786884" cy="576262"/>
          </a:xfrm>
        </p:spPr>
        <p:txBody>
          <a:bodyPr/>
          <a:lstStyle/>
          <a:p>
            <a:pPr algn="ctr"/>
            <a:r>
              <a:rPr lang="es-NI" dirty="0"/>
              <a:t>Carrera liderada según </a:t>
            </a:r>
          </a:p>
          <a:p>
            <a:pPr algn="ctr"/>
            <a:r>
              <a:rPr lang="es-NI" dirty="0"/>
              <a:t>genero y etnia 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half" idx="2"/>
          </p:nvPr>
        </p:nvSpPr>
        <p:spPr>
          <a:xfrm>
            <a:off x="388535" y="922918"/>
            <a:ext cx="5233092" cy="5772955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>
                <a:solidFill>
                  <a:schemeClr val="bg1"/>
                </a:solidFill>
              </a:rPr>
              <a:t>Según genero 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El 66.53% de las carreras su población mayoritaria son las mujeres, es decir, de los 27 carreras, 20 tiene más graduadas que graduados. </a:t>
            </a:r>
          </a:p>
          <a:p>
            <a:pPr marL="0" indent="0" algn="just">
              <a:buNone/>
            </a:pPr>
            <a:r>
              <a:rPr lang="es-ES" b="1" dirty="0">
                <a:solidFill>
                  <a:schemeClr val="bg1"/>
                </a:solidFill>
              </a:rPr>
              <a:t>Carreras donde solo hay graduados/as Mestizo</a:t>
            </a:r>
          </a:p>
          <a:p>
            <a:pPr lvl="0"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Contabilidad Pública y Auditoria.</a:t>
            </a:r>
            <a:endParaRPr lang="es-N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Comunicación Intercultural.</a:t>
            </a:r>
            <a:endParaRPr lang="es-N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En Pedagogía con mención en Educación.</a:t>
            </a:r>
            <a:endParaRPr lang="es-N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Administración de Empresas con mención en Banca y Finanzas.</a:t>
            </a:r>
          </a:p>
          <a:p>
            <a:pPr marL="0" lvl="0" indent="0">
              <a:buNone/>
            </a:pPr>
            <a:r>
              <a:rPr lang="es-ES" b="1" dirty="0">
                <a:solidFill>
                  <a:schemeClr val="bg1"/>
                </a:solidFill>
              </a:rPr>
              <a:t>Carreras donde solo hay graduados/as croele y Miskitu </a:t>
            </a:r>
          </a:p>
          <a:p>
            <a:pPr lvl="0"/>
            <a:r>
              <a:rPr lang="es-ES" dirty="0">
                <a:solidFill>
                  <a:schemeClr val="bg1"/>
                </a:solidFill>
              </a:rPr>
              <a:t>Lic. Admón. Empresas con mención en RRNN.</a:t>
            </a:r>
            <a:endParaRPr lang="es-NI" dirty="0">
              <a:solidFill>
                <a:schemeClr val="bg1"/>
              </a:solidFill>
            </a:endParaRPr>
          </a:p>
          <a:p>
            <a:endParaRPr lang="es-NI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s-NI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5525035" y="160226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2342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2743200" y="1957589"/>
            <a:ext cx="6542467" cy="234395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N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Trayectoria Laboral de los Graduados/as </a:t>
            </a:r>
          </a:p>
        </p:txBody>
      </p:sp>
      <p:sp>
        <p:nvSpPr>
          <p:cNvPr id="3" name="Botón de acción: Hacia delante o Siguiente 2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12417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2792076"/>
              </p:ext>
            </p:extLst>
          </p:nvPr>
        </p:nvGraphicFramePr>
        <p:xfrm>
          <a:off x="203199" y="1028759"/>
          <a:ext cx="10988542" cy="582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1519707" y="103031"/>
            <a:ext cx="8190963" cy="7598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EMPLEO </a:t>
            </a:r>
            <a:endParaRPr lang="es-NI" sz="3200" b="1" dirty="0">
              <a:solidFill>
                <a:schemeClr val="bg1"/>
              </a:solidFill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849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09641326"/>
              </p:ext>
            </p:extLst>
          </p:nvPr>
        </p:nvGraphicFramePr>
        <p:xfrm>
          <a:off x="180303" y="1107582"/>
          <a:ext cx="11655380" cy="563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1519707" y="103031"/>
            <a:ext cx="8190963" cy="7598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EMPLEO </a:t>
            </a:r>
            <a:endParaRPr lang="es-NI" sz="3200" b="1" dirty="0">
              <a:solidFill>
                <a:schemeClr val="bg1"/>
              </a:solidFill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328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31820"/>
            <a:ext cx="9404723" cy="1115220"/>
          </a:xfrm>
        </p:spPr>
        <p:txBody>
          <a:bodyPr/>
          <a:lstStyle/>
          <a:p>
            <a:pPr algn="ctr"/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ESTRUCTURA DE LA INVESTIGACIÓN </a:t>
            </a:r>
            <a:endParaRPr lang="es-NI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1017431" y="1648496"/>
            <a:ext cx="3940935" cy="78561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INTRODUCCIÓN</a:t>
            </a:r>
            <a:r>
              <a:rPr lang="es-MX" sz="2400" b="1" dirty="0"/>
              <a:t> </a:t>
            </a:r>
            <a:endParaRPr lang="es-NI" sz="2400" b="1" dirty="0"/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6282743" y="1724459"/>
            <a:ext cx="3940935" cy="78561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OBJETIVOS  </a:t>
            </a:r>
            <a:endParaRPr lang="es-NI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1017430" y="3089620"/>
            <a:ext cx="3940935" cy="78561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MARCO TEÓRICO  </a:t>
            </a:r>
            <a:endParaRPr lang="es-NI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ángulo redondeado 7">
            <a:hlinkClick r:id="rId5" action="ppaction://hlinksldjump"/>
          </p:cNvPr>
          <p:cNvSpPr/>
          <p:nvPr/>
        </p:nvSpPr>
        <p:spPr>
          <a:xfrm>
            <a:off x="6319232" y="3162962"/>
            <a:ext cx="3940935" cy="78561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DISEÑO METODOLÓGICO  </a:t>
            </a:r>
            <a:endParaRPr lang="es-NI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ángulo redondeado 8">
            <a:hlinkClick r:id="rId6" action="ppaction://hlinksldjump"/>
          </p:cNvPr>
          <p:cNvSpPr/>
          <p:nvPr/>
        </p:nvSpPr>
        <p:spPr>
          <a:xfrm>
            <a:off x="3745605" y="4325992"/>
            <a:ext cx="3940935" cy="78561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</a:t>
            </a:r>
            <a:endParaRPr lang="es-NI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ángulo redondeado 9">
            <a:hlinkClick r:id="rId7" action="ppaction://hlinksldjump"/>
          </p:cNvPr>
          <p:cNvSpPr/>
          <p:nvPr/>
        </p:nvSpPr>
        <p:spPr>
          <a:xfrm>
            <a:off x="3745605" y="5560400"/>
            <a:ext cx="3940935" cy="78561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CONCLUSIÓN  </a:t>
            </a:r>
            <a:endParaRPr lang="es-NI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4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519707" y="103031"/>
            <a:ext cx="8190963" cy="7598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TRAYECTORIA PROFESIONAL</a:t>
            </a:r>
            <a:endParaRPr lang="es-N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1926569"/>
              </p:ext>
            </p:extLst>
          </p:nvPr>
        </p:nvGraphicFramePr>
        <p:xfrm>
          <a:off x="100168" y="1107583"/>
          <a:ext cx="11696880" cy="563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9108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519707" y="103031"/>
            <a:ext cx="8190963" cy="7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LABORAL ACTUAL </a:t>
            </a:r>
            <a:endParaRPr lang="es-N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14797" y="1120461"/>
            <a:ext cx="3417045" cy="5608750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reflejan lo siguiente: </a:t>
            </a:r>
          </a:p>
          <a:p>
            <a:pPr algn="just"/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misma tendencia se observó en cada uno de los Recinto más del 90% de los graduados/as tienen un trabajo actualmente.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Recinto que presento una cifra debajo de los 90% es el recinto Bilwi que sus datos reflejan un 80.9%.</a:t>
            </a:r>
            <a:endParaRPr lang="es-NI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893925582"/>
              </p:ext>
            </p:extLst>
          </p:nvPr>
        </p:nvGraphicFramePr>
        <p:xfrm>
          <a:off x="3435797" y="1313645"/>
          <a:ext cx="8128000" cy="537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82" y="1841679"/>
            <a:ext cx="2678806" cy="14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66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519707" y="103031"/>
            <a:ext cx="8190963" cy="7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LABORAL ACTUAL </a:t>
            </a:r>
            <a:endParaRPr lang="es-N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74355229"/>
              </p:ext>
            </p:extLst>
          </p:nvPr>
        </p:nvGraphicFramePr>
        <p:xfrm>
          <a:off x="125924" y="1234821"/>
          <a:ext cx="120660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36298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7542110"/>
              </p:ext>
            </p:extLst>
          </p:nvPr>
        </p:nvGraphicFramePr>
        <p:xfrm>
          <a:off x="113047" y="1421565"/>
          <a:ext cx="11864305" cy="543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1545464" y="218941"/>
            <a:ext cx="8190963" cy="7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</a:rPr>
              <a:t>VALORACIÓN DE LA FORMACIÓN </a:t>
            </a:r>
            <a:endParaRPr lang="es-N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27018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545464" y="218941"/>
            <a:ext cx="8190963" cy="7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FORMACIÓN Y EL TIPO DE EMPLEO</a:t>
            </a:r>
            <a:endParaRPr lang="es-NI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189039" y="1481071"/>
            <a:ext cx="3401063" cy="5108432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Según los encuestados/as el 88% de los graduados/as manifestaron que si su empleo tiene relación con el estudio; el 8% dijeron que el trabajo no tiene  relación con el estudio y el 4% manifestaron que tiene algo que ver pero no directamente. </a:t>
            </a:r>
            <a:endParaRPr lang="es-N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N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NI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6620387"/>
              </p:ext>
            </p:extLst>
          </p:nvPr>
        </p:nvGraphicFramePr>
        <p:xfrm>
          <a:off x="3900868" y="1236781"/>
          <a:ext cx="7767391" cy="535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871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2743200" y="1957589"/>
            <a:ext cx="6542467" cy="234395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N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PERTINENCIA DE LA FORMACIÓN DE URACCAN</a:t>
            </a:r>
          </a:p>
        </p:txBody>
      </p:sp>
      <p:sp>
        <p:nvSpPr>
          <p:cNvPr id="3" name="Botón de acción: Hacia delante o Siguiente 2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3969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77776149"/>
              </p:ext>
            </p:extLst>
          </p:nvPr>
        </p:nvGraphicFramePr>
        <p:xfrm>
          <a:off x="0" y="1262130"/>
          <a:ext cx="115809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618186" y="218941"/>
            <a:ext cx="9375820" cy="7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 DE LA CARRERA CONSIDERADOS QUE YA NO TIENEN VIGENCIA</a:t>
            </a:r>
            <a:endParaRPr lang="es-N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30355" y="3992450"/>
            <a:ext cx="2446986" cy="2382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1. Lengua id Mayangna.</a:t>
            </a:r>
            <a:endParaRPr lang="es-N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2. Contabilidad.</a:t>
            </a:r>
            <a:endParaRPr lang="es-N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3. Historia Universal.</a:t>
            </a:r>
            <a:endParaRPr lang="es-N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4. Taller de Prensa.</a:t>
            </a:r>
            <a:endParaRPr lang="es-N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5. Español.</a:t>
            </a:r>
            <a:endParaRPr lang="es-N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6. Geología.</a:t>
            </a:r>
            <a:endParaRPr lang="es-N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7. Ingles.</a:t>
            </a:r>
            <a:endParaRPr lang="es-N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8. Programación De Sistema.</a:t>
            </a:r>
            <a:endParaRPr lang="es-N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9. Redes.</a:t>
            </a:r>
            <a:endParaRPr lang="es-N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10. Bioquímica.</a:t>
            </a:r>
            <a:endParaRPr lang="es-NI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9027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18186" y="218941"/>
            <a:ext cx="9375820" cy="7598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 DE LA CARRERA CONSIDERADOS QUE YA NO TIENEN VIGENCIA</a:t>
            </a:r>
            <a:endParaRPr lang="es-N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isel 7"/>
          <p:cNvSpPr/>
          <p:nvPr/>
        </p:nvSpPr>
        <p:spPr>
          <a:xfrm>
            <a:off x="115909" y="1571222"/>
            <a:ext cx="4803820" cy="51386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mayoría de los/las encuestado/a consideran que todo los conocimientos y competencias adquiridas son imprescindible para la formación como profesionales y se les han apoyado en el trabajo para poder resolver problemas y tomar decisiones</a:t>
            </a:r>
            <a:endParaRPr lang="es-NI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45281170"/>
              </p:ext>
            </p:extLst>
          </p:nvPr>
        </p:nvGraphicFramePr>
        <p:xfrm>
          <a:off x="4919729" y="1571222"/>
          <a:ext cx="7272271" cy="513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Botón de acción: Hacia delante o Siguiente 11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9581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18186" y="218941"/>
            <a:ext cx="9375820" cy="7598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PARTICIPACIÓN DE LOS GRADUADOS EN POSTGRADOS </a:t>
            </a:r>
            <a:endParaRPr lang="es-N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291944" y="1171977"/>
            <a:ext cx="4396338" cy="938011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s-NI" b="1" dirty="0">
                <a:latin typeface="Arial" panose="020B0604020202020204" pitchFamily="34" charset="0"/>
                <a:cs typeface="Arial" panose="020B0604020202020204" pitchFamily="34" charset="0"/>
              </a:rPr>
              <a:t>PARTICIPACIÓN EN POSTGRADO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291943" y="2193130"/>
            <a:ext cx="4396339" cy="4465247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Según los datos de la encuesta el 70% de los graduados/as no han participado en postgrado, es decir, no han tenido otro tipo de estudio y el 30% si han participado. Los graduados/as que han realizando postgrado es el 55.6% desarrollando  maestría, el 40.8% especializaciones y un 4% doctorado. </a:t>
            </a:r>
            <a:endParaRPr lang="es-N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NI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4863571" y="1184888"/>
            <a:ext cx="4396339" cy="886463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s-NI" b="1" dirty="0">
                <a:latin typeface="Arial" panose="020B0604020202020204" pitchFamily="34" charset="0"/>
                <a:cs typeface="Arial" panose="020B0604020202020204" pitchFamily="34" charset="0"/>
              </a:rPr>
              <a:t>Graduado interés en continuar estudios</a:t>
            </a:r>
            <a:r>
              <a:rPr lang="es-N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4"/>
          </p:nvPr>
        </p:nvSpPr>
        <p:spPr>
          <a:xfrm>
            <a:off x="4863571" y="2301021"/>
            <a:ext cx="4396339" cy="4316603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resultados de la encuesta indica que el 89.3% de los graduados/as desean realizar estudios de postgrado con el objetivo de reforzar, actualizar los  conocimientos y especializarse, y un 10.7% consideran por las edades no pretenden seguir estudiando.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NI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435199" y="3129566"/>
            <a:ext cx="2245939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Solicitan Maestrías y Doctorados, en los turnos sábados,  domingos o por encuentro. </a:t>
            </a:r>
            <a:endParaRPr lang="es-N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tón de acción: Hacia delante o Siguiente 11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7280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2398453"/>
              </p:ext>
            </p:extLst>
          </p:nvPr>
        </p:nvGraphicFramePr>
        <p:xfrm>
          <a:off x="0" y="1262130"/>
          <a:ext cx="115809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>
            <a:hlinkClick r:id="rId7" action="ppaction://hlinksldjump"/>
          </p:cNvPr>
          <p:cNvSpPr/>
          <p:nvPr/>
        </p:nvSpPr>
        <p:spPr>
          <a:xfrm>
            <a:off x="618186" y="218941"/>
            <a:ext cx="9375820" cy="7598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PROPUESTA DE TEMAS DE PARTE DE LOS GRADUADOS/AS PARA MAESTRÍA Y DOCTORADO  </a:t>
            </a:r>
            <a:endParaRPr lang="es-N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30355" y="3992450"/>
            <a:ext cx="2446986" cy="2382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1.Pueblos indígenas, interculturalidad</a:t>
            </a:r>
          </a:p>
          <a:p>
            <a:pPr lvl="0" algn="just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Gestión de agua</a:t>
            </a:r>
          </a:p>
          <a:p>
            <a:pPr lvl="0" algn="just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Enfermería</a:t>
            </a:r>
          </a:p>
          <a:p>
            <a:pPr lvl="0" algn="just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Educación física</a:t>
            </a:r>
          </a:p>
          <a:p>
            <a:pPr algn="just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5.Derechos laborales.</a:t>
            </a:r>
          </a:p>
          <a:p>
            <a:pPr lvl="0" algn="just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6.Ciencias Sociales</a:t>
            </a:r>
          </a:p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7.Ciencias política</a:t>
            </a:r>
            <a:endParaRPr lang="es-NI" sz="1200" dirty="0"/>
          </a:p>
          <a:p>
            <a:pPr lvl="0" algn="just"/>
            <a:endParaRPr lang="es-N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3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030310" y="257577"/>
            <a:ext cx="8397025" cy="78561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INTRODUCCIÓN</a:t>
            </a:r>
            <a:r>
              <a:rPr lang="es-MX" sz="2400" b="1" dirty="0"/>
              <a:t> </a:t>
            </a:r>
            <a:endParaRPr lang="es-NI" sz="2400" b="1" dirty="0"/>
          </a:p>
        </p:txBody>
      </p:sp>
      <p:sp>
        <p:nvSpPr>
          <p:cNvPr id="8" name="Rectángulo 7"/>
          <p:cNvSpPr/>
          <p:nvPr/>
        </p:nvSpPr>
        <p:spPr>
          <a:xfrm>
            <a:off x="592426" y="1262130"/>
            <a:ext cx="9787944" cy="52932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dirty="0">
              <a:ln>
                <a:solidFill>
                  <a:schemeClr val="bg1"/>
                </a:solidFill>
              </a:ln>
            </a:endParaRPr>
          </a:p>
          <a:p>
            <a:pPr algn="just"/>
            <a:r>
              <a:rPr lang="es-ES" dirty="0">
                <a:ln>
                  <a:solidFill>
                    <a:schemeClr val="bg1"/>
                  </a:solidFill>
                </a:ln>
              </a:rPr>
              <a:t>El presente estudio es el resultado de una encuesta realizada para dar seguimientos a los graduados y graduadas de la generación 2008-2014 de la URACCAN.</a:t>
            </a:r>
          </a:p>
          <a:p>
            <a:pPr algn="just"/>
            <a:endParaRPr lang="es-ES" dirty="0">
              <a:ln>
                <a:solidFill>
                  <a:schemeClr val="bg1"/>
                </a:solidFill>
              </a:ln>
            </a:endParaRPr>
          </a:p>
          <a:p>
            <a:pPr algn="just"/>
            <a:r>
              <a:rPr lang="es-ES" dirty="0">
                <a:ln>
                  <a:solidFill>
                    <a:schemeClr val="bg1"/>
                  </a:solidFill>
                </a:ln>
              </a:rPr>
              <a:t>La URACCAN está conformada por 4 Recintos (Bluefields, Bilwi, Las Minas y Nueva Guinea). Dos de los Recinto (Bluefields y Nueva Guinea) están ubicados en la Región Autónoma de la Costa Caribe Sur de Nicaragua y los otros dos (Bilwi y Las Minas) en la Región Autónoma de la Costa Caribe Norte de Nicaragua. La población de ambos Regiones están compuesta por pueblos indígenas (Ulwa, Miskitus, Rama, y Sumu/</a:t>
            </a:r>
            <a:r>
              <a:rPr lang="es-ES" dirty="0" err="1">
                <a:ln>
                  <a:solidFill>
                    <a:schemeClr val="bg1"/>
                  </a:solidFill>
                </a:ln>
              </a:rPr>
              <a:t>Mayagna</a:t>
            </a:r>
            <a:r>
              <a:rPr lang="es-ES" dirty="0">
                <a:ln>
                  <a:solidFill>
                    <a:schemeClr val="bg1"/>
                  </a:solidFill>
                </a:ln>
              </a:rPr>
              <a:t>), pueblo afrodescendientes (Creole y Garífuna) y los Mestizos costeños. </a:t>
            </a:r>
          </a:p>
          <a:p>
            <a:pPr algn="ctr"/>
            <a:endParaRPr lang="es-ES" dirty="0"/>
          </a:p>
          <a:p>
            <a:pPr algn="just"/>
            <a:r>
              <a:rPr lang="es-ES" dirty="0">
                <a:ln>
                  <a:solidFill>
                    <a:schemeClr val="bg1"/>
                  </a:solidFill>
                </a:ln>
              </a:rPr>
              <a:t>Los estudios sobre seguimiento de graduados y graduados constituyen un aporte fundamental en la búsqueda de la calidad en todo el quehacer de la Educación Superior. Para el caso de Centroamérica, el seguimiento de graduados y graduados  ha sido un reto inevitable, pues éste ha sido una carencia detectada en la mayoría de los procesos de autoevaluación y evaluación externa llevados a cabo en diferentes Universidades de la región.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0068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18186" y="218941"/>
            <a:ext cx="9375820" cy="7598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Conclusiones </a:t>
            </a:r>
            <a:endParaRPr lang="es-NI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7"/>
          <p:cNvSpPr txBox="1">
            <a:spLocks/>
          </p:cNvSpPr>
          <p:nvPr/>
        </p:nvSpPr>
        <p:spPr>
          <a:xfrm>
            <a:off x="218942" y="1371599"/>
            <a:ext cx="11080162" cy="5306096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El 66.09% de los graduados/as de la generación 2008-2014 son del sexo femenino.  El 66.53% de las carreras su mayor población son mujeres, es decir, de las 27 carreras, 20 tiene más graduadas que graduados.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El 22% de los graduados y graduadas viven en la zona rural lo que dificulta el acceso para el seguimiento de los mismos, pero al mismo tiempo representa un reto para la Universidad de buscar mecanismos y estrategias para atenderlos.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El 29.49% graduados y graduadas pertenece a un pueblo indígena o afro descendiente de la Región, lo que implica que la URACCAN  debe hacer un mayor esfuerzo para llegar más a los pueblos indígenas y afro descendientes, debido que la participación proporcional de ellos se debe a barreras estructurales como alta dispersión, mayor pobreza, viven en lugares marginales y poca calidad educativa.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El 86% de los graduados y graduadas finalizan satisfactoriamente las carreras tomando un tiempo entre 1 a 2 años acorde con el Régimen Académica de URACCAN. </a:t>
            </a:r>
            <a:endParaRPr lang="es-NI" b="1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El 90% de los/las profesionales se cuentan con empleados.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El 94% de los graduados y graduadas manifestaron que si se siente satisfecho con la formación recibida en la URACCAN y si tuvieron que volver a elegir qué universidad estudiar seria URACCAN. </a:t>
            </a:r>
            <a:endParaRPr lang="es-NI" b="1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chemeClr val="bg1"/>
                </a:solidFill>
              </a:rPr>
              <a:t>El interés por continuar formándose está latente en el 89.3% de los graduados y graduadas, esto obliga a ampliar la oferta académica dirigido a los profesionales que desean continuar enriqueciendo sus conocimientos en distintas especialidades.</a:t>
            </a:r>
            <a:endParaRPr lang="es-NI" b="1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s-NI" b="1" dirty="0">
              <a:solidFill>
                <a:schemeClr val="bg1"/>
              </a:solidFill>
            </a:endParaRPr>
          </a:p>
          <a:p>
            <a:pPr algn="just"/>
            <a:endParaRPr lang="es-NI" b="1" dirty="0">
              <a:solidFill>
                <a:schemeClr val="bg1"/>
              </a:solidFill>
            </a:endParaRPr>
          </a:p>
          <a:p>
            <a:endParaRPr lang="es-NI" dirty="0">
              <a:solidFill>
                <a:schemeClr val="bg1"/>
              </a:solidFill>
            </a:endParaRPr>
          </a:p>
          <a:p>
            <a:endParaRPr lang="es-NI" dirty="0">
              <a:solidFill>
                <a:schemeClr val="bg1"/>
              </a:solidFill>
            </a:endParaRP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7912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37883" y="2240924"/>
            <a:ext cx="10637948" cy="1107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NI" sz="4800" dirty="0">
                <a:latin typeface="Arial" panose="020B0604020202020204" pitchFamily="34" charset="0"/>
                <a:cs typeface="Arial" panose="020B0604020202020204" pitchFamily="34" charset="0"/>
              </a:rPr>
              <a:t>GRACIAS POR SU ATENCIÓN </a:t>
            </a:r>
            <a:r>
              <a:rPr lang="es-NI" sz="6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Botón de acción: Inicio 1">
            <a:hlinkClick r:id="" action="ppaction://hlinkshowjump?jump=firstslide" highlightClick="1"/>
          </p:cNvPr>
          <p:cNvSpPr/>
          <p:nvPr/>
        </p:nvSpPr>
        <p:spPr>
          <a:xfrm>
            <a:off x="10522039" y="5911403"/>
            <a:ext cx="1300767" cy="73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2989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10615" y="334852"/>
            <a:ext cx="8796271" cy="98261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OBJETIVOS GENERAL  </a:t>
            </a:r>
            <a:endParaRPr lang="es-NI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615" y="1725769"/>
            <a:ext cx="9607638" cy="45333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800" b="1" dirty="0">
                <a:solidFill>
                  <a:schemeClr val="bg1"/>
                </a:solidFill>
              </a:rPr>
              <a:t>Valorar la formación integral de los graduados y las graduadas para la obtención de información, oportuna y consistente para el aseguramiento y mejoramiento de la calidad de los procesos formativos de los programas de licenciaturas o ingeniería que ofrece la URACCAN, generación 2008-2014.</a:t>
            </a:r>
          </a:p>
        </p:txBody>
      </p:sp>
      <p:sp>
        <p:nvSpPr>
          <p:cNvPr id="2" name="Botón de acción: Hacia delante o Siguiente 1">
            <a:hlinkClick r:id="" action="ppaction://hlinkshowjump?jump=nextslide" highlightClick="1"/>
          </p:cNvPr>
          <p:cNvSpPr/>
          <p:nvPr/>
        </p:nvSpPr>
        <p:spPr>
          <a:xfrm>
            <a:off x="11191741" y="6413679"/>
            <a:ext cx="656822" cy="2575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8157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hlinkClick r:id="rId2" action="ppaction://hlinksldjump"/>
          </p:cNvPr>
          <p:cNvSpPr/>
          <p:nvPr/>
        </p:nvSpPr>
        <p:spPr>
          <a:xfrm>
            <a:off x="296215" y="2812724"/>
            <a:ext cx="2562896" cy="78561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OBJETIVOS ESPECÍFICOS  </a:t>
            </a:r>
            <a:endParaRPr lang="es-NI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2999706" y="274258"/>
            <a:ext cx="1300766" cy="589852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4" name="Rectángulo 3"/>
          <p:cNvSpPr/>
          <p:nvPr/>
        </p:nvSpPr>
        <p:spPr>
          <a:xfrm>
            <a:off x="3934495" y="458191"/>
            <a:ext cx="6096000" cy="1200329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</a:rPr>
              <a:t>1. Caracterizar a los graduados/graduadas  del nivel de licenciatura e ingeniería de URACCAN   generación 2008 – 2014 de acuerdo a sus condiciones personales y laborales.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20732" y="2812724"/>
            <a:ext cx="6096000" cy="923330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/>
            <a:r>
              <a:rPr lang="es-ES" b="1" dirty="0"/>
              <a:t>2. Proporcionar información actualizada sobre la trayectoria laboral de los graduados y graduadas del nivel licenciatura e ingeniería.</a:t>
            </a:r>
            <a:endParaRPr lang="es-NI" b="1" dirty="0"/>
          </a:p>
        </p:txBody>
      </p:sp>
      <p:sp>
        <p:nvSpPr>
          <p:cNvPr id="6" name="Rectángulo 5"/>
          <p:cNvSpPr/>
          <p:nvPr/>
        </p:nvSpPr>
        <p:spPr>
          <a:xfrm>
            <a:off x="3820732" y="4647425"/>
            <a:ext cx="6096000" cy="923330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/>
            <a:r>
              <a:rPr lang="es-ES" b="1" dirty="0"/>
              <a:t>3. Señalar la pertinencia del área de formación frente a la ocupabilidad de los graduados/graduadas.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401105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hlinkClick r:id="rId2" action="ppaction://hlinksldjump"/>
          </p:cNvPr>
          <p:cNvSpPr/>
          <p:nvPr/>
        </p:nvSpPr>
        <p:spPr>
          <a:xfrm>
            <a:off x="643943" y="230510"/>
            <a:ext cx="9401578" cy="78561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MARCO TEÓRICO  </a:t>
            </a:r>
            <a:endParaRPr lang="es-NI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2665102"/>
              </p:ext>
            </p:extLst>
          </p:nvPr>
        </p:nvGraphicFramePr>
        <p:xfrm>
          <a:off x="347728" y="1197735"/>
          <a:ext cx="10740982" cy="566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032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57577" y="200821"/>
            <a:ext cx="9981127" cy="78561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DISEÑO METODOLÓGICO  </a:t>
            </a:r>
            <a:endParaRPr lang="es-NI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20858" y="1293254"/>
            <a:ext cx="3401064" cy="27797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POBLACIÓN Y MUESTRA</a:t>
            </a:r>
            <a:endParaRPr lang="es-N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half" idx="2"/>
          </p:nvPr>
        </p:nvSpPr>
        <p:spPr>
          <a:xfrm>
            <a:off x="257577" y="1712890"/>
            <a:ext cx="3564345" cy="4958366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ES" sz="1800" b="1" dirty="0">
                <a:solidFill>
                  <a:schemeClr val="bg1"/>
                </a:solidFill>
              </a:rPr>
              <a:t>Se pretendió seleccionar al 100% de la muestra de los graduados y graduadas del período en estudio, sin embargo, de todos los profesionales que lo conforma; algunos  emigraron a otros municipios, otros están fuera del país, algunos fallecieron, cambiaron de numero de celular o teléfono  y un pequeño porcentaje no pudieron cumplir con el proceso de llenado de la encuesta, aparentemente no tenían tiempo o se movilizaban de un lugar a otro.</a:t>
            </a:r>
            <a:endParaRPr lang="es-NI" sz="1800" b="1" dirty="0">
              <a:solidFill>
                <a:schemeClr val="bg1"/>
              </a:solidFill>
            </a:endParaRPr>
          </a:p>
          <a:p>
            <a:endParaRPr lang="es-NI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08105"/>
              </p:ext>
            </p:extLst>
          </p:nvPr>
        </p:nvGraphicFramePr>
        <p:xfrm>
          <a:off x="4475623" y="1567014"/>
          <a:ext cx="3303216" cy="2824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RECINTO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POBLACIÓN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BILWI</a:t>
                      </a:r>
                      <a:endParaRPr lang="es-NI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1001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</a:rPr>
                        <a:t>LAS MINAS</a:t>
                      </a:r>
                      <a:endParaRPr lang="es-NI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1023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</a:rPr>
                        <a:t>BLUEFIELDS</a:t>
                      </a:r>
                      <a:endParaRPr lang="es-NI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702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</a:rPr>
                        <a:t>NUEVA GUINEA</a:t>
                      </a:r>
                      <a:endParaRPr lang="es-NI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881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NI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3,607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45256"/>
              </p:ext>
            </p:extLst>
          </p:nvPr>
        </p:nvGraphicFramePr>
        <p:xfrm>
          <a:off x="8262013" y="1592772"/>
          <a:ext cx="3032760" cy="2734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RECINTO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</a:rPr>
                        <a:t>MUESTRA</a:t>
                      </a:r>
                      <a:endParaRPr lang="es-NI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BILWI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489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</a:rPr>
                        <a:t>LAS MINAS</a:t>
                      </a:r>
                      <a:endParaRPr lang="es-NI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360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</a:rPr>
                        <a:t>BLUEFIELDS</a:t>
                      </a:r>
                      <a:endParaRPr lang="es-NI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518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</a:rPr>
                        <a:t>NUEVA GUINEA</a:t>
                      </a:r>
                      <a:endParaRPr lang="es-NI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446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NI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1,813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76613"/>
              </p:ext>
            </p:extLst>
          </p:nvPr>
        </p:nvGraphicFramePr>
        <p:xfrm>
          <a:off x="5834130" y="4579385"/>
          <a:ext cx="4404574" cy="2091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RECINTO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ENCUESTADO APLICADA 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BILWI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262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LAS MINAS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198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</a:rPr>
                        <a:t>BLUEFIELDS</a:t>
                      </a:r>
                      <a:endParaRPr lang="es-NI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156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</a:rPr>
                        <a:t>NUEVA GUINEA</a:t>
                      </a:r>
                      <a:endParaRPr lang="es-NI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242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NI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858</a:t>
                      </a:r>
                      <a:endParaRPr lang="es-NI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Botón de acción: Hacia delante o Siguiente 2">
            <a:hlinkClick r:id="" action="ppaction://hlinkshowjump?jump=nextslide" highlightClick="1"/>
          </p:cNvPr>
          <p:cNvSpPr/>
          <p:nvPr/>
        </p:nvSpPr>
        <p:spPr>
          <a:xfrm>
            <a:off x="11088710" y="6387921"/>
            <a:ext cx="914400" cy="373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4531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40856069"/>
              </p:ext>
            </p:extLst>
          </p:nvPr>
        </p:nvGraphicFramePr>
        <p:xfrm>
          <a:off x="4530502" y="1571222"/>
          <a:ext cx="7266546" cy="465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97627" y="298172"/>
            <a:ext cx="9404723" cy="732138"/>
          </a:xfrm>
        </p:spPr>
        <p:txBody>
          <a:bodyPr/>
          <a:lstStyle/>
          <a:p>
            <a:pPr algn="ctr"/>
            <a:r>
              <a:rPr lang="es-NI" sz="3600" b="1" dirty="0">
                <a:hlinkClick r:id="rId7" action="ppaction://hlinksldjump"/>
              </a:rPr>
              <a:t>TÉCNICAS E INSTRUMENTOS EMPLEADOS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36866389"/>
              </p:ext>
            </p:extLst>
          </p:nvPr>
        </p:nvGraphicFramePr>
        <p:xfrm>
          <a:off x="830687" y="2077860"/>
          <a:ext cx="3068034" cy="3322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0" y="3554569"/>
            <a:ext cx="16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ENCUESTA 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407526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NI" b="1" dirty="0"/>
              <a:t>RESULTADOS Y DISCUSIÓN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6357399"/>
              </p:ext>
            </p:extLst>
          </p:nvPr>
        </p:nvGraphicFramePr>
        <p:xfrm>
          <a:off x="138805" y="1260579"/>
          <a:ext cx="116453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otón de acción: Hacia delante o Siguiente 2">
            <a:hlinkClick r:id="" action="ppaction://hlinkshowjump?jump=nextslide" highlightClick="1"/>
          </p:cNvPr>
          <p:cNvSpPr/>
          <p:nvPr/>
        </p:nvSpPr>
        <p:spPr>
          <a:xfrm>
            <a:off x="11281893" y="452718"/>
            <a:ext cx="746975" cy="4745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70092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563C64-489F-46F6-B845-4B38DEB4B7C6}"/>
</file>

<file path=customXml/itemProps2.xml><?xml version="1.0" encoding="utf-8"?>
<ds:datastoreItem xmlns:ds="http://schemas.openxmlformats.org/officeDocument/2006/customXml" ds:itemID="{4B8EE7B2-1852-44BD-9585-A0CC18E0E735}"/>
</file>

<file path=customXml/itemProps3.xml><?xml version="1.0" encoding="utf-8"?>
<ds:datastoreItem xmlns:ds="http://schemas.openxmlformats.org/officeDocument/2006/customXml" ds:itemID="{9C811D8F-3815-4105-9AEE-0C1FEDAEDE7D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1881</TotalTime>
  <Words>4247</Words>
  <Application>Microsoft Office PowerPoint</Application>
  <PresentationFormat>Panorámica</PresentationFormat>
  <Paragraphs>525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 3</vt:lpstr>
      <vt:lpstr>Ion</vt:lpstr>
      <vt:lpstr>UNIVERSIDAD DE LAS REGIONES AUTÓNOMAS DE LA COSTA CARIBE NICARAGÜENSE URACCAN</vt:lpstr>
      <vt:lpstr>ESTRUCTURA DE LA INVESTIGACIÓN </vt:lpstr>
      <vt:lpstr>Presentación de PowerPoint</vt:lpstr>
      <vt:lpstr>Presentación de PowerPoint</vt:lpstr>
      <vt:lpstr>Presentación de PowerPoint</vt:lpstr>
      <vt:lpstr>Presentación de PowerPoint</vt:lpstr>
      <vt:lpstr>POBLACIÓN Y MUESTRA</vt:lpstr>
      <vt:lpstr>TÉCNICAS E INSTRUMENTOS EMPLEADOS </vt:lpstr>
      <vt:lpstr>RESULTADOS Y DISCUSIÓN</vt:lpstr>
      <vt:lpstr>Graduados/as por Recintos </vt:lpstr>
      <vt:lpstr>Género </vt:lpstr>
      <vt:lpstr>Presentación de PowerPoint</vt:lpstr>
      <vt:lpstr> PUEBLO A QUE PERTENECEN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URACCAN</cp:lastModifiedBy>
  <cp:revision>125</cp:revision>
  <dcterms:created xsi:type="dcterms:W3CDTF">2018-07-30T15:33:49Z</dcterms:created>
  <dcterms:modified xsi:type="dcterms:W3CDTF">2023-09-07T16:01:42Z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</Properties>
</file>