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6.xml" ContentType="application/vnd.openxmlformats-officedocument.drawingml.diagramData+xml"/>
  <Override PartName="/ppt/diagrams/data5.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diagrams/colors5.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layout1.xml" ContentType="application/vnd.openxmlformats-officedocument.drawingml.diagramLayout+xml"/>
  <Override PartName="/ppt/diagrams/colors1.xml" ContentType="application/vnd.openxmlformats-officedocument.drawingml.diagramColors+xml"/>
  <Override PartName="/ppt/diagrams/quickStyle3.xml" ContentType="application/vnd.openxmlformats-officedocument.drawingml.diagramStyle+xml"/>
  <Override PartName="/ppt/diagrams/quickStyle1.xml" ContentType="application/vnd.openxmlformats-officedocument.drawingml.diagramStyle+xml"/>
  <Override PartName="/ppt/diagrams/drawing1.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quickStyle5.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layout5.xml" ContentType="application/vnd.openxmlformats-officedocument.drawingml.diagramLayout+xml"/>
  <Override PartName="/ppt/theme/theme1.xml" ContentType="application/vnd.openxmlformats-officedocument.theme+xml"/>
  <Override PartName="/ppt/diagrams/drawing4.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1" r:id="rId6"/>
    <p:sldId id="265" r:id="rId7"/>
    <p:sldId id="266" r:id="rId8"/>
    <p:sldId id="267" r:id="rId9"/>
    <p:sldId id="268" r:id="rId10"/>
    <p:sldId id="269" r:id="rId11"/>
    <p:sldId id="270" r:id="rId12"/>
    <p:sldId id="271" r:id="rId13"/>
    <p:sldId id="272" r:id="rId14"/>
    <p:sldId id="273" r:id="rId15"/>
    <p:sldId id="274" r:id="rId16"/>
    <p:sldId id="275" r:id="rId17"/>
    <p:sldId id="258" r:id="rId18"/>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AAD"/>
    <a:srgbClr val="95B12F"/>
    <a:srgbClr val="069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7ABB1C-44EB-008C-EC39-26E78D9704B6}" v="23" dt="2023-10-04T04:09:22.443"/>
    <p1510:client id="{DA687B07-0382-3467-1DFA-AD574454CDCD}" v="2" dt="2023-10-04T03:54:00.806"/>
    <p1510:client id="{F262B1E5-61B5-4A3B-880E-1C75D5E99551}" v="3" dt="2023-10-02T17:03:43.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bia Susana Rodriguez Duarte" userId="S::nrodriguez@unan.edu.ni::09b5203c-325a-46ba-b94d-319b85ac1cbb" providerId="AD" clId="Web-{DA687B07-0382-3467-1DFA-AD574454CDCD}"/>
    <pc:docChg chg="modSld">
      <pc:chgData name="Nubia Susana Rodriguez Duarte" userId="S::nrodriguez@unan.edu.ni::09b5203c-325a-46ba-b94d-319b85ac1cbb" providerId="AD" clId="Web-{DA687B07-0382-3467-1DFA-AD574454CDCD}" dt="2023-10-04T03:54:00.806" v="1" actId="20577"/>
      <pc:docMkLst>
        <pc:docMk/>
      </pc:docMkLst>
      <pc:sldChg chg="modSp">
        <pc:chgData name="Nubia Susana Rodriguez Duarte" userId="S::nrodriguez@unan.edu.ni::09b5203c-325a-46ba-b94d-319b85ac1cbb" providerId="AD" clId="Web-{DA687B07-0382-3467-1DFA-AD574454CDCD}" dt="2023-10-04T03:54:00.806" v="1" actId="20577"/>
        <pc:sldMkLst>
          <pc:docMk/>
          <pc:sldMk cId="3213591982" sldId="256"/>
        </pc:sldMkLst>
        <pc:spChg chg="mod">
          <ac:chgData name="Nubia Susana Rodriguez Duarte" userId="S::nrodriguez@unan.edu.ni::09b5203c-325a-46ba-b94d-319b85ac1cbb" providerId="AD" clId="Web-{DA687B07-0382-3467-1DFA-AD574454CDCD}" dt="2023-10-04T03:54:00.806" v="1" actId="20577"/>
          <ac:spMkLst>
            <pc:docMk/>
            <pc:sldMk cId="3213591982" sldId="256"/>
            <ac:spMk id="2" creationId="{C3FBE373-6481-FBA5-4A97-9B4FF654DB9E}"/>
          </ac:spMkLst>
        </pc:spChg>
      </pc:sldChg>
    </pc:docChg>
  </pc:docChgLst>
  <pc:docChgLst>
    <pc:chgData name="Nubia Susana Rodriguez Duarte" userId="09b5203c-325a-46ba-b94d-319b85ac1cbb" providerId="ADAL" clId="{F262B1E5-61B5-4A3B-880E-1C75D5E99551}"/>
    <pc:docChg chg="undo custSel addSld modSld">
      <pc:chgData name="Nubia Susana Rodriguez Duarte" userId="09b5203c-325a-46ba-b94d-319b85ac1cbb" providerId="ADAL" clId="{F262B1E5-61B5-4A3B-880E-1C75D5E99551}" dt="2023-10-02T17:04:34.850" v="158" actId="2890"/>
      <pc:docMkLst>
        <pc:docMk/>
      </pc:docMkLst>
      <pc:sldChg chg="modSp mod">
        <pc:chgData name="Nubia Susana Rodriguez Duarte" userId="09b5203c-325a-46ba-b94d-319b85ac1cbb" providerId="ADAL" clId="{F262B1E5-61B5-4A3B-880E-1C75D5E99551}" dt="2023-10-02T17:03:58.942" v="152" actId="20577"/>
        <pc:sldMkLst>
          <pc:docMk/>
          <pc:sldMk cId="3213591982" sldId="256"/>
        </pc:sldMkLst>
        <pc:spChg chg="mod">
          <ac:chgData name="Nubia Susana Rodriguez Duarte" userId="09b5203c-325a-46ba-b94d-319b85ac1cbb" providerId="ADAL" clId="{F262B1E5-61B5-4A3B-880E-1C75D5E99551}" dt="2023-10-02T17:02:17.777" v="118" actId="207"/>
          <ac:spMkLst>
            <pc:docMk/>
            <pc:sldMk cId="3213591982" sldId="256"/>
            <ac:spMk id="2" creationId="{C3FBE373-6481-FBA5-4A97-9B4FF654DB9E}"/>
          </ac:spMkLst>
        </pc:spChg>
        <pc:spChg chg="mod">
          <ac:chgData name="Nubia Susana Rodriguez Duarte" userId="09b5203c-325a-46ba-b94d-319b85ac1cbb" providerId="ADAL" clId="{F262B1E5-61B5-4A3B-880E-1C75D5E99551}" dt="2023-10-02T17:03:58.942" v="152" actId="20577"/>
          <ac:spMkLst>
            <pc:docMk/>
            <pc:sldMk cId="3213591982" sldId="256"/>
            <ac:spMk id="3" creationId="{325A9CC9-9E60-183D-8608-08AA4E9B0CF7}"/>
          </ac:spMkLst>
        </pc:spChg>
      </pc:sldChg>
      <pc:sldChg chg="modSp mod">
        <pc:chgData name="Nubia Susana Rodriguez Duarte" userId="09b5203c-325a-46ba-b94d-319b85ac1cbb" providerId="ADAL" clId="{F262B1E5-61B5-4A3B-880E-1C75D5E99551}" dt="2023-10-02T17:04:14.536" v="153" actId="207"/>
        <pc:sldMkLst>
          <pc:docMk/>
          <pc:sldMk cId="560177089" sldId="257"/>
        </pc:sldMkLst>
        <pc:spChg chg="mod">
          <ac:chgData name="Nubia Susana Rodriguez Duarte" userId="09b5203c-325a-46ba-b94d-319b85ac1cbb" providerId="ADAL" clId="{F262B1E5-61B5-4A3B-880E-1C75D5E99551}" dt="2023-10-02T17:02:28.152" v="120" actId="207"/>
          <ac:spMkLst>
            <pc:docMk/>
            <pc:sldMk cId="560177089" sldId="257"/>
            <ac:spMk id="2" creationId="{BDEF9360-CD80-040E-E819-3B7E052C9B74}"/>
          </ac:spMkLst>
        </pc:spChg>
        <pc:spChg chg="mod">
          <ac:chgData name="Nubia Susana Rodriguez Duarte" userId="09b5203c-325a-46ba-b94d-319b85ac1cbb" providerId="ADAL" clId="{F262B1E5-61B5-4A3B-880E-1C75D5E99551}" dt="2023-10-02T17:04:14.536" v="153" actId="207"/>
          <ac:spMkLst>
            <pc:docMk/>
            <pc:sldMk cId="560177089" sldId="257"/>
            <ac:spMk id="3" creationId="{2D2AB941-4A1B-12D5-0476-4B593524556E}"/>
          </ac:spMkLst>
        </pc:spChg>
      </pc:sldChg>
      <pc:sldChg chg="modSp mod">
        <pc:chgData name="Nubia Susana Rodriguez Duarte" userId="09b5203c-325a-46ba-b94d-319b85ac1cbb" providerId="ADAL" clId="{F262B1E5-61B5-4A3B-880E-1C75D5E99551}" dt="2023-10-02T17:02:13.835" v="117" actId="207"/>
        <pc:sldMkLst>
          <pc:docMk/>
          <pc:sldMk cId="3417856363" sldId="258"/>
        </pc:sldMkLst>
        <pc:spChg chg="mod">
          <ac:chgData name="Nubia Susana Rodriguez Duarte" userId="09b5203c-325a-46ba-b94d-319b85ac1cbb" providerId="ADAL" clId="{F262B1E5-61B5-4A3B-880E-1C75D5E99551}" dt="2023-10-02T17:02:13.835" v="117" actId="207"/>
          <ac:spMkLst>
            <pc:docMk/>
            <pc:sldMk cId="3417856363" sldId="258"/>
            <ac:spMk id="4" creationId="{1178917D-6BDC-92FE-EEF2-EBC5D0ABE89C}"/>
          </ac:spMkLst>
        </pc:spChg>
      </pc:sldChg>
      <pc:sldChg chg="add">
        <pc:chgData name="Nubia Susana Rodriguez Duarte" userId="09b5203c-325a-46ba-b94d-319b85ac1cbb" providerId="ADAL" clId="{F262B1E5-61B5-4A3B-880E-1C75D5E99551}" dt="2023-10-02T17:04:32.906" v="154" actId="2890"/>
        <pc:sldMkLst>
          <pc:docMk/>
          <pc:sldMk cId="467094417" sldId="259"/>
        </pc:sldMkLst>
      </pc:sldChg>
      <pc:sldChg chg="add">
        <pc:chgData name="Nubia Susana Rodriguez Duarte" userId="09b5203c-325a-46ba-b94d-319b85ac1cbb" providerId="ADAL" clId="{F262B1E5-61B5-4A3B-880E-1C75D5E99551}" dt="2023-10-02T17:04:34.197" v="155" actId="2890"/>
        <pc:sldMkLst>
          <pc:docMk/>
          <pc:sldMk cId="1371613070" sldId="260"/>
        </pc:sldMkLst>
      </pc:sldChg>
      <pc:sldChg chg="add">
        <pc:chgData name="Nubia Susana Rodriguez Duarte" userId="09b5203c-325a-46ba-b94d-319b85ac1cbb" providerId="ADAL" clId="{F262B1E5-61B5-4A3B-880E-1C75D5E99551}" dt="2023-10-02T17:04:34.451" v="156" actId="2890"/>
        <pc:sldMkLst>
          <pc:docMk/>
          <pc:sldMk cId="1885982029" sldId="261"/>
        </pc:sldMkLst>
      </pc:sldChg>
      <pc:sldChg chg="add">
        <pc:chgData name="Nubia Susana Rodriguez Duarte" userId="09b5203c-325a-46ba-b94d-319b85ac1cbb" providerId="ADAL" clId="{F262B1E5-61B5-4A3B-880E-1C75D5E99551}" dt="2023-10-02T17:04:34.642" v="157" actId="2890"/>
        <pc:sldMkLst>
          <pc:docMk/>
          <pc:sldMk cId="1201013005" sldId="262"/>
        </pc:sldMkLst>
      </pc:sldChg>
      <pc:sldChg chg="add">
        <pc:chgData name="Nubia Susana Rodriguez Duarte" userId="09b5203c-325a-46ba-b94d-319b85ac1cbb" providerId="ADAL" clId="{F262B1E5-61B5-4A3B-880E-1C75D5E99551}" dt="2023-10-02T17:04:34.850" v="158" actId="2890"/>
        <pc:sldMkLst>
          <pc:docMk/>
          <pc:sldMk cId="3451555145" sldId="263"/>
        </pc:sldMkLst>
      </pc:sldChg>
    </pc:docChg>
  </pc:docChgLst>
  <pc:docChgLst>
    <pc:chgData name="Keneth López" userId="aa34afb1-10ad-4757-956e-7b9defed19c7" providerId="ADAL" clId="{90EC169B-E8F8-4FD6-95FD-627159DCC8E9}"/>
    <pc:docChg chg="custSel addSld delSld modSld">
      <pc:chgData name="Keneth López" userId="aa34afb1-10ad-4757-956e-7b9defed19c7" providerId="ADAL" clId="{90EC169B-E8F8-4FD6-95FD-627159DCC8E9}" dt="2023-08-16T17:47:50.446" v="135"/>
      <pc:docMkLst>
        <pc:docMk/>
      </pc:docMkLst>
      <pc:sldChg chg="modSp mod setBg">
        <pc:chgData name="Keneth López" userId="aa34afb1-10ad-4757-956e-7b9defed19c7" providerId="ADAL" clId="{90EC169B-E8F8-4FD6-95FD-627159DCC8E9}" dt="2023-08-16T17:47:35.261" v="133"/>
        <pc:sldMkLst>
          <pc:docMk/>
          <pc:sldMk cId="3213591982" sldId="256"/>
        </pc:sldMkLst>
        <pc:spChg chg="mod">
          <ac:chgData name="Keneth López" userId="aa34afb1-10ad-4757-956e-7b9defed19c7" providerId="ADAL" clId="{90EC169B-E8F8-4FD6-95FD-627159DCC8E9}" dt="2023-08-16T17:36:37.622" v="125" actId="122"/>
          <ac:spMkLst>
            <pc:docMk/>
            <pc:sldMk cId="3213591982" sldId="256"/>
            <ac:spMk id="3" creationId="{325A9CC9-9E60-183D-8608-08AA4E9B0CF7}"/>
          </ac:spMkLst>
        </pc:spChg>
      </pc:sldChg>
      <pc:sldChg chg="modSp mod setBg">
        <pc:chgData name="Keneth López" userId="aa34afb1-10ad-4757-956e-7b9defed19c7" providerId="ADAL" clId="{90EC169B-E8F8-4FD6-95FD-627159DCC8E9}" dt="2023-08-16T17:30:52.734" v="42" actId="1076"/>
        <pc:sldMkLst>
          <pc:docMk/>
          <pc:sldMk cId="560177089" sldId="257"/>
        </pc:sldMkLst>
        <pc:spChg chg="mod">
          <ac:chgData name="Keneth López" userId="aa34afb1-10ad-4757-956e-7b9defed19c7" providerId="ADAL" clId="{90EC169B-E8F8-4FD6-95FD-627159DCC8E9}" dt="2023-08-16T17:29:50.147" v="38" actId="207"/>
          <ac:spMkLst>
            <pc:docMk/>
            <pc:sldMk cId="560177089" sldId="257"/>
            <ac:spMk id="2" creationId="{BDEF9360-CD80-040E-E819-3B7E052C9B74}"/>
          </ac:spMkLst>
        </pc:spChg>
        <pc:spChg chg="mod">
          <ac:chgData name="Keneth López" userId="aa34afb1-10ad-4757-956e-7b9defed19c7" providerId="ADAL" clId="{90EC169B-E8F8-4FD6-95FD-627159DCC8E9}" dt="2023-08-16T17:30:52.734" v="42" actId="1076"/>
          <ac:spMkLst>
            <pc:docMk/>
            <pc:sldMk cId="560177089" sldId="257"/>
            <ac:spMk id="3" creationId="{2D2AB941-4A1B-12D5-0476-4B593524556E}"/>
          </ac:spMkLst>
        </pc:spChg>
      </pc:sldChg>
      <pc:sldChg chg="addSp delSp modSp mod setBg">
        <pc:chgData name="Keneth López" userId="aa34afb1-10ad-4757-956e-7b9defed19c7" providerId="ADAL" clId="{90EC169B-E8F8-4FD6-95FD-627159DCC8E9}" dt="2023-08-16T17:47:50.446" v="135"/>
        <pc:sldMkLst>
          <pc:docMk/>
          <pc:sldMk cId="3417856363" sldId="258"/>
        </pc:sldMkLst>
        <pc:spChg chg="del mod">
          <ac:chgData name="Keneth López" userId="aa34afb1-10ad-4757-956e-7b9defed19c7" providerId="ADAL" clId="{90EC169B-E8F8-4FD6-95FD-627159DCC8E9}" dt="2023-08-16T17:35:11.418" v="109" actId="478"/>
          <ac:spMkLst>
            <pc:docMk/>
            <pc:sldMk cId="3417856363" sldId="258"/>
            <ac:spMk id="2" creationId="{F284B269-CB89-0502-B29E-0A496F923268}"/>
          </ac:spMkLst>
        </pc:spChg>
        <pc:spChg chg="del">
          <ac:chgData name="Keneth López" userId="aa34afb1-10ad-4757-956e-7b9defed19c7" providerId="ADAL" clId="{90EC169B-E8F8-4FD6-95FD-627159DCC8E9}" dt="2023-08-16T17:31:34.437" v="46" actId="478"/>
          <ac:spMkLst>
            <pc:docMk/>
            <pc:sldMk cId="3417856363" sldId="258"/>
            <ac:spMk id="3" creationId="{28A728E4-667D-9FE1-AC95-110C1DC9A7D7}"/>
          </ac:spMkLst>
        </pc:spChg>
        <pc:spChg chg="add mod">
          <ac:chgData name="Keneth López" userId="aa34afb1-10ad-4757-956e-7b9defed19c7" providerId="ADAL" clId="{90EC169B-E8F8-4FD6-95FD-627159DCC8E9}" dt="2023-08-16T17:35:28.810" v="116" actId="1076"/>
          <ac:spMkLst>
            <pc:docMk/>
            <pc:sldMk cId="3417856363" sldId="258"/>
            <ac:spMk id="4" creationId="{1178917D-6BDC-92FE-EEF2-EBC5D0ABE89C}"/>
          </ac:spMkLst>
        </pc:spChg>
        <pc:spChg chg="add del mod">
          <ac:chgData name="Keneth López" userId="aa34afb1-10ad-4757-956e-7b9defed19c7" providerId="ADAL" clId="{90EC169B-E8F8-4FD6-95FD-627159DCC8E9}" dt="2023-08-16T17:35:14.656" v="110" actId="478"/>
          <ac:spMkLst>
            <pc:docMk/>
            <pc:sldMk cId="3417856363" sldId="258"/>
            <ac:spMk id="6" creationId="{28A1FF16-5D57-2E26-7D22-03B9EC71BA9B}"/>
          </ac:spMkLst>
        </pc:spChg>
      </pc:sldChg>
      <pc:sldChg chg="add del">
        <pc:chgData name="Keneth López" userId="aa34afb1-10ad-4757-956e-7b9defed19c7" providerId="ADAL" clId="{90EC169B-E8F8-4FD6-95FD-627159DCC8E9}" dt="2023-08-16T17:47:15.966" v="131" actId="47"/>
        <pc:sldMkLst>
          <pc:docMk/>
          <pc:sldMk cId="2416325524" sldId="259"/>
        </pc:sldMkLst>
      </pc:sldChg>
      <pc:sldChg chg="add del">
        <pc:chgData name="Keneth López" userId="aa34afb1-10ad-4757-956e-7b9defed19c7" providerId="ADAL" clId="{90EC169B-E8F8-4FD6-95FD-627159DCC8E9}" dt="2023-08-16T17:47:15.217" v="130" actId="47"/>
        <pc:sldMkLst>
          <pc:docMk/>
          <pc:sldMk cId="4138974204" sldId="260"/>
        </pc:sldMkLst>
      </pc:sldChg>
      <pc:sldChg chg="add del">
        <pc:chgData name="Keneth López" userId="aa34afb1-10ad-4757-956e-7b9defed19c7" providerId="ADAL" clId="{90EC169B-E8F8-4FD6-95FD-627159DCC8E9}" dt="2023-08-16T17:47:09.160" v="129" actId="2696"/>
        <pc:sldMkLst>
          <pc:docMk/>
          <pc:sldMk cId="1292069151" sldId="261"/>
        </pc:sldMkLst>
      </pc:sldChg>
      <pc:sldChg chg="add del">
        <pc:chgData name="Keneth López" userId="aa34afb1-10ad-4757-956e-7b9defed19c7" providerId="ADAL" clId="{90EC169B-E8F8-4FD6-95FD-627159DCC8E9}" dt="2023-08-16T17:47:05.207" v="127" actId="2696"/>
        <pc:sldMkLst>
          <pc:docMk/>
          <pc:sldMk cId="3297360450" sldId="261"/>
        </pc:sldMkLst>
      </pc:sldChg>
      <pc:sldChg chg="add del">
        <pc:chgData name="Keneth López" userId="aa34afb1-10ad-4757-956e-7b9defed19c7" providerId="ADAL" clId="{90EC169B-E8F8-4FD6-95FD-627159DCC8E9}" dt="2023-08-16T17:46:58.049" v="126" actId="2696"/>
        <pc:sldMkLst>
          <pc:docMk/>
          <pc:sldMk cId="2661571595" sldId="262"/>
        </pc:sldMkLst>
      </pc:sldChg>
    </pc:docChg>
  </pc:docChgLst>
  <pc:docChgLst>
    <pc:chgData name="Nubia Susana Rodriguez Duarte" userId="S::nrodriguez@unan.edu.ni::09b5203c-325a-46ba-b94d-319b85ac1cbb" providerId="AD" clId="Web-{C87ABB1C-44EB-008C-EC39-26E78D9704B6}"/>
    <pc:docChg chg="modSld">
      <pc:chgData name="Nubia Susana Rodriguez Duarte" userId="S::nrodriguez@unan.edu.ni::09b5203c-325a-46ba-b94d-319b85ac1cbb" providerId="AD" clId="Web-{C87ABB1C-44EB-008C-EC39-26E78D9704B6}" dt="2023-10-04T04:09:22.443" v="21" actId="20577"/>
      <pc:docMkLst>
        <pc:docMk/>
      </pc:docMkLst>
      <pc:sldChg chg="modSp">
        <pc:chgData name="Nubia Susana Rodriguez Duarte" userId="S::nrodriguez@unan.edu.ni::09b5203c-325a-46ba-b94d-319b85ac1cbb" providerId="AD" clId="Web-{C87ABB1C-44EB-008C-EC39-26E78D9704B6}" dt="2023-10-04T04:08:13.566" v="12" actId="1076"/>
        <pc:sldMkLst>
          <pc:docMk/>
          <pc:sldMk cId="3213591982" sldId="256"/>
        </pc:sldMkLst>
        <pc:spChg chg="mod">
          <ac:chgData name="Nubia Susana Rodriguez Duarte" userId="S::nrodriguez@unan.edu.ni::09b5203c-325a-46ba-b94d-319b85ac1cbb" providerId="AD" clId="Web-{C87ABB1C-44EB-008C-EC39-26E78D9704B6}" dt="2023-10-04T04:08:13.566" v="11" actId="1076"/>
          <ac:spMkLst>
            <pc:docMk/>
            <pc:sldMk cId="3213591982" sldId="256"/>
            <ac:spMk id="2" creationId="{C3FBE373-6481-FBA5-4A97-9B4FF654DB9E}"/>
          </ac:spMkLst>
        </pc:spChg>
        <pc:spChg chg="mod">
          <ac:chgData name="Nubia Susana Rodriguez Duarte" userId="S::nrodriguez@unan.edu.ni::09b5203c-325a-46ba-b94d-319b85ac1cbb" providerId="AD" clId="Web-{C87ABB1C-44EB-008C-EC39-26E78D9704B6}" dt="2023-10-04T04:08:13.566" v="12" actId="1076"/>
          <ac:spMkLst>
            <pc:docMk/>
            <pc:sldMk cId="3213591982" sldId="256"/>
            <ac:spMk id="3" creationId="{325A9CC9-9E60-183D-8608-08AA4E9B0CF7}"/>
          </ac:spMkLst>
        </pc:spChg>
      </pc:sldChg>
      <pc:sldChg chg="modSp">
        <pc:chgData name="Nubia Susana Rodriguez Duarte" userId="S::nrodriguez@unan.edu.ni::09b5203c-325a-46ba-b94d-319b85ac1cbb" providerId="AD" clId="Web-{C87ABB1C-44EB-008C-EC39-26E78D9704B6}" dt="2023-10-04T04:09:22.443" v="21" actId="20577"/>
        <pc:sldMkLst>
          <pc:docMk/>
          <pc:sldMk cId="560177089" sldId="257"/>
        </pc:sldMkLst>
        <pc:spChg chg="mod">
          <ac:chgData name="Nubia Susana Rodriguez Duarte" userId="S::nrodriguez@unan.edu.ni::09b5203c-325a-46ba-b94d-319b85ac1cbb" providerId="AD" clId="Web-{C87ABB1C-44EB-008C-EC39-26E78D9704B6}" dt="2023-10-04T04:09:15.942" v="19" actId="20577"/>
          <ac:spMkLst>
            <pc:docMk/>
            <pc:sldMk cId="560177089" sldId="257"/>
            <ac:spMk id="2" creationId="{BDEF9360-CD80-040E-E819-3B7E052C9B74}"/>
          </ac:spMkLst>
        </pc:spChg>
        <pc:spChg chg="mod">
          <ac:chgData name="Nubia Susana Rodriguez Duarte" userId="S::nrodriguez@unan.edu.ni::09b5203c-325a-46ba-b94d-319b85ac1cbb" providerId="AD" clId="Web-{C87ABB1C-44EB-008C-EC39-26E78D9704B6}" dt="2023-10-04T04:09:22.443" v="21" actId="20577"/>
          <ac:spMkLst>
            <pc:docMk/>
            <pc:sldMk cId="560177089" sldId="257"/>
            <ac:spMk id="3" creationId="{2D2AB941-4A1B-12D5-0476-4B593524556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0DD087-D07D-4B6E-9B98-1ABE476C7C0C}"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ES"/>
        </a:p>
      </dgm:t>
    </dgm:pt>
    <dgm:pt modelId="{A4AC727C-878A-4D55-922F-1498AD361742}">
      <dgm:prSet phldrT="[Texto]"/>
      <dgm:spPr/>
      <dgm:t>
        <a:bodyPr/>
        <a:lstStyle/>
        <a:p>
          <a:pPr rtl="0"/>
          <a:r>
            <a:rPr lang="es-ES" b="0" i="0" smtClean="0"/>
            <a:t>Análisis Curricular </a:t>
          </a:r>
          <a:endParaRPr lang="es-ES"/>
        </a:p>
      </dgm:t>
    </dgm:pt>
    <dgm:pt modelId="{4AC6768D-FC31-420A-B090-2A5956CC3BB6}" type="parTrans" cxnId="{470D154E-EFB7-4043-A6BE-7A339C784787}">
      <dgm:prSet/>
      <dgm:spPr/>
      <dgm:t>
        <a:bodyPr/>
        <a:lstStyle/>
        <a:p>
          <a:endParaRPr lang="es-ES"/>
        </a:p>
      </dgm:t>
    </dgm:pt>
    <dgm:pt modelId="{31C88034-CD3E-4A19-BB21-E9D3E45005DD}" type="sibTrans" cxnId="{470D154E-EFB7-4043-A6BE-7A339C784787}">
      <dgm:prSet/>
      <dgm:spPr/>
      <dgm:t>
        <a:bodyPr/>
        <a:lstStyle/>
        <a:p>
          <a:endParaRPr lang="es-ES"/>
        </a:p>
      </dgm:t>
    </dgm:pt>
    <dgm:pt modelId="{308A7D35-CB6C-4CB0-8E04-50E087F943E4}">
      <dgm:prSet/>
      <dgm:spPr/>
      <dgm:t>
        <a:bodyPr/>
        <a:lstStyle/>
        <a:p>
          <a:pPr rtl="0"/>
          <a:r>
            <a:rPr lang="es-ES" b="0" i="0" smtClean="0"/>
            <a:t>Microplanificación </a:t>
          </a:r>
          <a:endParaRPr lang="es-ES" b="0" i="0"/>
        </a:p>
      </dgm:t>
    </dgm:pt>
    <dgm:pt modelId="{01F4D890-B9BE-4A8E-9C97-401605CB9334}" type="parTrans" cxnId="{504EDE4D-5538-4EE8-B64B-DDA7528FB8FA}">
      <dgm:prSet/>
      <dgm:spPr/>
      <dgm:t>
        <a:bodyPr/>
        <a:lstStyle/>
        <a:p>
          <a:endParaRPr lang="es-ES"/>
        </a:p>
      </dgm:t>
    </dgm:pt>
    <dgm:pt modelId="{B32CE45A-890A-4174-B45E-E965BA55B8D2}" type="sibTrans" cxnId="{504EDE4D-5538-4EE8-B64B-DDA7528FB8FA}">
      <dgm:prSet/>
      <dgm:spPr/>
      <dgm:t>
        <a:bodyPr/>
        <a:lstStyle/>
        <a:p>
          <a:endParaRPr lang="es-ES"/>
        </a:p>
      </dgm:t>
    </dgm:pt>
    <dgm:pt modelId="{9B85AF72-F0AC-490E-A745-82588FF9766B}">
      <dgm:prSet/>
      <dgm:spPr/>
      <dgm:t>
        <a:bodyPr/>
        <a:lstStyle/>
        <a:p>
          <a:pPr rtl="0"/>
          <a:r>
            <a:rPr lang="es-ES" b="0" i="0" smtClean="0"/>
            <a:t>Desarrollo de Materiales Educativos </a:t>
          </a:r>
          <a:endParaRPr lang="es-ES" b="0" i="0"/>
        </a:p>
      </dgm:t>
    </dgm:pt>
    <dgm:pt modelId="{34A5879D-30DE-41F5-8AE3-8636CEB9F968}" type="parTrans" cxnId="{97BDCE35-411D-424A-A2FB-F558BECFE08D}">
      <dgm:prSet/>
      <dgm:spPr/>
      <dgm:t>
        <a:bodyPr/>
        <a:lstStyle/>
        <a:p>
          <a:endParaRPr lang="es-ES"/>
        </a:p>
      </dgm:t>
    </dgm:pt>
    <dgm:pt modelId="{D6C4F1F0-9385-4B81-A633-BA3DB4BAEE10}" type="sibTrans" cxnId="{97BDCE35-411D-424A-A2FB-F558BECFE08D}">
      <dgm:prSet/>
      <dgm:spPr/>
      <dgm:t>
        <a:bodyPr/>
        <a:lstStyle/>
        <a:p>
          <a:endParaRPr lang="es-ES"/>
        </a:p>
      </dgm:t>
    </dgm:pt>
    <dgm:pt modelId="{1B56241E-4BE2-4C46-8DE5-DB8B29F11D55}">
      <dgm:prSet/>
      <dgm:spPr/>
      <dgm:t>
        <a:bodyPr/>
        <a:lstStyle/>
        <a:p>
          <a:pPr rtl="0"/>
          <a:r>
            <a:rPr lang="es-ES" b="0" i="0" smtClean="0"/>
            <a:t>Implementación </a:t>
          </a:r>
          <a:endParaRPr lang="es-ES" b="0" i="0"/>
        </a:p>
      </dgm:t>
    </dgm:pt>
    <dgm:pt modelId="{B1D95B44-5D09-490F-BE9F-151F2A3CDBA8}" type="parTrans" cxnId="{2F5F22B4-001E-4F26-A408-5B39B31547B5}">
      <dgm:prSet/>
      <dgm:spPr/>
      <dgm:t>
        <a:bodyPr/>
        <a:lstStyle/>
        <a:p>
          <a:endParaRPr lang="es-ES"/>
        </a:p>
      </dgm:t>
    </dgm:pt>
    <dgm:pt modelId="{3B8593DE-D3B0-442D-9BEC-D59A4E915050}" type="sibTrans" cxnId="{2F5F22B4-001E-4F26-A408-5B39B31547B5}">
      <dgm:prSet/>
      <dgm:spPr/>
      <dgm:t>
        <a:bodyPr/>
        <a:lstStyle/>
        <a:p>
          <a:endParaRPr lang="es-ES"/>
        </a:p>
      </dgm:t>
    </dgm:pt>
    <dgm:pt modelId="{CFE2565A-AF43-494E-A1C2-7729CAD89490}">
      <dgm:prSet/>
      <dgm:spPr/>
      <dgm:t>
        <a:bodyPr/>
        <a:lstStyle/>
        <a:p>
          <a:pPr rtl="0"/>
          <a:r>
            <a:rPr lang="es-ES" b="0" i="0" dirty="0" smtClean="0"/>
            <a:t>Evaluación</a:t>
          </a:r>
          <a:endParaRPr lang="es-ES" b="0" i="0" dirty="0"/>
        </a:p>
      </dgm:t>
    </dgm:pt>
    <dgm:pt modelId="{06FF72A8-917B-4E46-8F7F-0E6C6481952C}" type="parTrans" cxnId="{35692CE2-8115-40AC-A5C9-C200DA038CE8}">
      <dgm:prSet/>
      <dgm:spPr/>
      <dgm:t>
        <a:bodyPr/>
        <a:lstStyle/>
        <a:p>
          <a:endParaRPr lang="es-ES"/>
        </a:p>
      </dgm:t>
    </dgm:pt>
    <dgm:pt modelId="{19AFB5F8-9004-421F-9B12-51EC66F54068}" type="sibTrans" cxnId="{35692CE2-8115-40AC-A5C9-C200DA038CE8}">
      <dgm:prSet/>
      <dgm:spPr/>
      <dgm:t>
        <a:bodyPr/>
        <a:lstStyle/>
        <a:p>
          <a:endParaRPr lang="es-ES"/>
        </a:p>
      </dgm:t>
    </dgm:pt>
    <dgm:pt modelId="{901E4467-A5C2-4112-9DB2-EBCDDF744E57}" type="pres">
      <dgm:prSet presAssocID="{AD0DD087-D07D-4B6E-9B98-1ABE476C7C0C}" presName="Name0" presStyleCnt="0">
        <dgm:presLayoutVars>
          <dgm:dir/>
          <dgm:resizeHandles val="exact"/>
        </dgm:presLayoutVars>
      </dgm:prSet>
      <dgm:spPr/>
    </dgm:pt>
    <dgm:pt modelId="{150526BD-6A60-4AFA-81BB-AA8D532D64A9}" type="pres">
      <dgm:prSet presAssocID="{AD0DD087-D07D-4B6E-9B98-1ABE476C7C0C}" presName="cycle" presStyleCnt="0"/>
      <dgm:spPr/>
    </dgm:pt>
    <dgm:pt modelId="{501AE97F-7F1A-42A3-AD1E-4C2374E3AD97}" type="pres">
      <dgm:prSet presAssocID="{A4AC727C-878A-4D55-922F-1498AD361742}" presName="nodeFirstNode" presStyleLbl="node1" presStyleIdx="0" presStyleCnt="5">
        <dgm:presLayoutVars>
          <dgm:bulletEnabled val="1"/>
        </dgm:presLayoutVars>
      </dgm:prSet>
      <dgm:spPr/>
      <dgm:t>
        <a:bodyPr/>
        <a:lstStyle/>
        <a:p>
          <a:endParaRPr lang="es-ES"/>
        </a:p>
      </dgm:t>
    </dgm:pt>
    <dgm:pt modelId="{4BAA1489-92B6-4159-8AD9-EEC57F765AC7}" type="pres">
      <dgm:prSet presAssocID="{31C88034-CD3E-4A19-BB21-E9D3E45005DD}" presName="sibTransFirstNode" presStyleLbl="bgShp" presStyleIdx="0" presStyleCnt="1"/>
      <dgm:spPr/>
    </dgm:pt>
    <dgm:pt modelId="{2093724C-60A9-490D-AEA2-8FE873B83E92}" type="pres">
      <dgm:prSet presAssocID="{308A7D35-CB6C-4CB0-8E04-50E087F943E4}" presName="nodeFollowingNodes" presStyleLbl="node1" presStyleIdx="1" presStyleCnt="5">
        <dgm:presLayoutVars>
          <dgm:bulletEnabled val="1"/>
        </dgm:presLayoutVars>
      </dgm:prSet>
      <dgm:spPr/>
    </dgm:pt>
    <dgm:pt modelId="{F5E98D3E-7B2B-4C06-B35A-39DD7E67FD6A}" type="pres">
      <dgm:prSet presAssocID="{9B85AF72-F0AC-490E-A745-82588FF9766B}" presName="nodeFollowingNodes" presStyleLbl="node1" presStyleIdx="2" presStyleCnt="5">
        <dgm:presLayoutVars>
          <dgm:bulletEnabled val="1"/>
        </dgm:presLayoutVars>
      </dgm:prSet>
      <dgm:spPr/>
    </dgm:pt>
    <dgm:pt modelId="{B2047C87-4419-48A3-80E3-A12066AEBED9}" type="pres">
      <dgm:prSet presAssocID="{1B56241E-4BE2-4C46-8DE5-DB8B29F11D55}" presName="nodeFollowingNodes" presStyleLbl="node1" presStyleIdx="3" presStyleCnt="5">
        <dgm:presLayoutVars>
          <dgm:bulletEnabled val="1"/>
        </dgm:presLayoutVars>
      </dgm:prSet>
      <dgm:spPr/>
    </dgm:pt>
    <dgm:pt modelId="{B4F39237-C9A0-494C-A249-A84871006F55}" type="pres">
      <dgm:prSet presAssocID="{CFE2565A-AF43-494E-A1C2-7729CAD89490}" presName="nodeFollowingNodes" presStyleLbl="node1" presStyleIdx="4" presStyleCnt="5">
        <dgm:presLayoutVars>
          <dgm:bulletEnabled val="1"/>
        </dgm:presLayoutVars>
      </dgm:prSet>
      <dgm:spPr/>
    </dgm:pt>
  </dgm:ptLst>
  <dgm:cxnLst>
    <dgm:cxn modelId="{97BDCE35-411D-424A-A2FB-F558BECFE08D}" srcId="{AD0DD087-D07D-4B6E-9B98-1ABE476C7C0C}" destId="{9B85AF72-F0AC-490E-A745-82588FF9766B}" srcOrd="2" destOrd="0" parTransId="{34A5879D-30DE-41F5-8AE3-8636CEB9F968}" sibTransId="{D6C4F1F0-9385-4B81-A633-BA3DB4BAEE10}"/>
    <dgm:cxn modelId="{A359C050-65D2-4718-A64A-6A9A1E9B37AC}" type="presOf" srcId="{308A7D35-CB6C-4CB0-8E04-50E087F943E4}" destId="{2093724C-60A9-490D-AEA2-8FE873B83E92}" srcOrd="0" destOrd="0" presId="urn:microsoft.com/office/officeart/2005/8/layout/cycle3"/>
    <dgm:cxn modelId="{E39B7CB7-09EC-4E5A-BE74-17607E2B617A}" type="presOf" srcId="{AD0DD087-D07D-4B6E-9B98-1ABE476C7C0C}" destId="{901E4467-A5C2-4112-9DB2-EBCDDF744E57}" srcOrd="0" destOrd="0" presId="urn:microsoft.com/office/officeart/2005/8/layout/cycle3"/>
    <dgm:cxn modelId="{504EDE4D-5538-4EE8-B64B-DDA7528FB8FA}" srcId="{AD0DD087-D07D-4B6E-9B98-1ABE476C7C0C}" destId="{308A7D35-CB6C-4CB0-8E04-50E087F943E4}" srcOrd="1" destOrd="0" parTransId="{01F4D890-B9BE-4A8E-9C97-401605CB9334}" sibTransId="{B32CE45A-890A-4174-B45E-E965BA55B8D2}"/>
    <dgm:cxn modelId="{443F16E2-B515-48CF-9861-FE52AA98AB57}" type="presOf" srcId="{9B85AF72-F0AC-490E-A745-82588FF9766B}" destId="{F5E98D3E-7B2B-4C06-B35A-39DD7E67FD6A}" srcOrd="0" destOrd="0" presId="urn:microsoft.com/office/officeart/2005/8/layout/cycle3"/>
    <dgm:cxn modelId="{A3E21BAA-AA45-4152-8C6A-492F97212F5B}" type="presOf" srcId="{CFE2565A-AF43-494E-A1C2-7729CAD89490}" destId="{B4F39237-C9A0-494C-A249-A84871006F55}" srcOrd="0" destOrd="0" presId="urn:microsoft.com/office/officeart/2005/8/layout/cycle3"/>
    <dgm:cxn modelId="{F86BDBF2-E608-4E44-B502-37DD147F83FD}" type="presOf" srcId="{A4AC727C-878A-4D55-922F-1498AD361742}" destId="{501AE97F-7F1A-42A3-AD1E-4C2374E3AD97}" srcOrd="0" destOrd="0" presId="urn:microsoft.com/office/officeart/2005/8/layout/cycle3"/>
    <dgm:cxn modelId="{470D154E-EFB7-4043-A6BE-7A339C784787}" srcId="{AD0DD087-D07D-4B6E-9B98-1ABE476C7C0C}" destId="{A4AC727C-878A-4D55-922F-1498AD361742}" srcOrd="0" destOrd="0" parTransId="{4AC6768D-FC31-420A-B090-2A5956CC3BB6}" sibTransId="{31C88034-CD3E-4A19-BB21-E9D3E45005DD}"/>
    <dgm:cxn modelId="{5881A6F5-B87A-472F-AABA-8C96654EA4CD}" type="presOf" srcId="{31C88034-CD3E-4A19-BB21-E9D3E45005DD}" destId="{4BAA1489-92B6-4159-8AD9-EEC57F765AC7}" srcOrd="0" destOrd="0" presId="urn:microsoft.com/office/officeart/2005/8/layout/cycle3"/>
    <dgm:cxn modelId="{35692CE2-8115-40AC-A5C9-C200DA038CE8}" srcId="{AD0DD087-D07D-4B6E-9B98-1ABE476C7C0C}" destId="{CFE2565A-AF43-494E-A1C2-7729CAD89490}" srcOrd="4" destOrd="0" parTransId="{06FF72A8-917B-4E46-8F7F-0E6C6481952C}" sibTransId="{19AFB5F8-9004-421F-9B12-51EC66F54068}"/>
    <dgm:cxn modelId="{12FC2FE1-A6A4-4E2C-8C5A-C77A3A4E5483}" type="presOf" srcId="{1B56241E-4BE2-4C46-8DE5-DB8B29F11D55}" destId="{B2047C87-4419-48A3-80E3-A12066AEBED9}" srcOrd="0" destOrd="0" presId="urn:microsoft.com/office/officeart/2005/8/layout/cycle3"/>
    <dgm:cxn modelId="{2F5F22B4-001E-4F26-A408-5B39B31547B5}" srcId="{AD0DD087-D07D-4B6E-9B98-1ABE476C7C0C}" destId="{1B56241E-4BE2-4C46-8DE5-DB8B29F11D55}" srcOrd="3" destOrd="0" parTransId="{B1D95B44-5D09-490F-BE9F-151F2A3CDBA8}" sibTransId="{3B8593DE-D3B0-442D-9BEC-D59A4E915050}"/>
    <dgm:cxn modelId="{30A6D002-6B3F-4FA9-82AC-BC224B75C80B}" type="presParOf" srcId="{901E4467-A5C2-4112-9DB2-EBCDDF744E57}" destId="{150526BD-6A60-4AFA-81BB-AA8D532D64A9}" srcOrd="0" destOrd="0" presId="urn:microsoft.com/office/officeart/2005/8/layout/cycle3"/>
    <dgm:cxn modelId="{90D1B073-4CCB-41C6-8697-942B56A34BEF}" type="presParOf" srcId="{150526BD-6A60-4AFA-81BB-AA8D532D64A9}" destId="{501AE97F-7F1A-42A3-AD1E-4C2374E3AD97}" srcOrd="0" destOrd="0" presId="urn:microsoft.com/office/officeart/2005/8/layout/cycle3"/>
    <dgm:cxn modelId="{92B283B0-EF47-45DB-BC40-5F2432018C0C}" type="presParOf" srcId="{150526BD-6A60-4AFA-81BB-AA8D532D64A9}" destId="{4BAA1489-92B6-4159-8AD9-EEC57F765AC7}" srcOrd="1" destOrd="0" presId="urn:microsoft.com/office/officeart/2005/8/layout/cycle3"/>
    <dgm:cxn modelId="{8D9ED3F8-6AF1-47A6-BC2B-93A5208C26AE}" type="presParOf" srcId="{150526BD-6A60-4AFA-81BB-AA8D532D64A9}" destId="{2093724C-60A9-490D-AEA2-8FE873B83E92}" srcOrd="2" destOrd="0" presId="urn:microsoft.com/office/officeart/2005/8/layout/cycle3"/>
    <dgm:cxn modelId="{E4777BA2-256E-4043-A5B4-99B02A983B51}" type="presParOf" srcId="{150526BD-6A60-4AFA-81BB-AA8D532D64A9}" destId="{F5E98D3E-7B2B-4C06-B35A-39DD7E67FD6A}" srcOrd="3" destOrd="0" presId="urn:microsoft.com/office/officeart/2005/8/layout/cycle3"/>
    <dgm:cxn modelId="{98057EA2-5C7F-454E-9D0C-4910E28B9B59}" type="presParOf" srcId="{150526BD-6A60-4AFA-81BB-AA8D532D64A9}" destId="{B2047C87-4419-48A3-80E3-A12066AEBED9}" srcOrd="4" destOrd="0" presId="urn:microsoft.com/office/officeart/2005/8/layout/cycle3"/>
    <dgm:cxn modelId="{8E7143C0-DC1E-4979-959E-5A1EA107A727}" type="presParOf" srcId="{150526BD-6A60-4AFA-81BB-AA8D532D64A9}" destId="{B4F39237-C9A0-494C-A249-A84871006F5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0DD087-D07D-4B6E-9B98-1ABE476C7C0C}" type="doc">
      <dgm:prSet loTypeId="urn:microsoft.com/office/officeart/2005/8/layout/radial3" loCatId="cycle" qsTypeId="urn:microsoft.com/office/officeart/2005/8/quickstyle/3d4" qsCatId="3D" csTypeId="urn:microsoft.com/office/officeart/2005/8/colors/colorful1" csCatId="colorful" phldr="1"/>
      <dgm:spPr/>
      <dgm:t>
        <a:bodyPr/>
        <a:lstStyle/>
        <a:p>
          <a:endParaRPr lang="es-ES"/>
        </a:p>
      </dgm:t>
    </dgm:pt>
    <dgm:pt modelId="{A4AC727C-878A-4D55-922F-1498AD361742}">
      <dgm:prSet phldrT="[Texto]" custT="1"/>
      <dgm:spPr/>
      <dgm:t>
        <a:bodyPr/>
        <a:lstStyle/>
        <a:p>
          <a:pPr rtl="0"/>
          <a:r>
            <a:rPr lang="es-ES" sz="4000" dirty="0" smtClean="0"/>
            <a:t>DEDV</a:t>
          </a:r>
          <a:endParaRPr lang="es-ES" sz="4000" dirty="0"/>
        </a:p>
      </dgm:t>
    </dgm:pt>
    <dgm:pt modelId="{4AC6768D-FC31-420A-B090-2A5956CC3BB6}" type="parTrans" cxnId="{470D154E-EFB7-4043-A6BE-7A339C784787}">
      <dgm:prSet/>
      <dgm:spPr/>
      <dgm:t>
        <a:bodyPr/>
        <a:lstStyle/>
        <a:p>
          <a:endParaRPr lang="es-ES"/>
        </a:p>
      </dgm:t>
    </dgm:pt>
    <dgm:pt modelId="{31C88034-CD3E-4A19-BB21-E9D3E45005DD}" type="sibTrans" cxnId="{470D154E-EFB7-4043-A6BE-7A339C784787}">
      <dgm:prSet/>
      <dgm:spPr/>
      <dgm:t>
        <a:bodyPr/>
        <a:lstStyle/>
        <a:p>
          <a:endParaRPr lang="es-ES"/>
        </a:p>
      </dgm:t>
    </dgm:pt>
    <dgm:pt modelId="{73CAC34A-D3F3-424E-A0CD-854B297D0552}">
      <dgm:prSet custT="1"/>
      <dgm:spPr/>
      <dgm:t>
        <a:bodyPr/>
        <a:lstStyle/>
        <a:p>
          <a:pPr rtl="0"/>
          <a:r>
            <a:rPr lang="es-ES" sz="1600" dirty="0" smtClean="0"/>
            <a:t>Área de Desarrollo de Materiales </a:t>
          </a:r>
          <a:r>
            <a:rPr lang="es-ES" sz="1600" dirty="0" smtClean="0"/>
            <a:t>Educativos</a:t>
          </a:r>
          <a:endParaRPr lang="es-ES" sz="1600" dirty="0"/>
        </a:p>
      </dgm:t>
    </dgm:pt>
    <dgm:pt modelId="{0FBDFD2A-06D7-4F64-95ED-417D32EB2410}" type="parTrans" cxnId="{ED023FD5-05F4-4A0F-9C10-EEBD47F4E7A7}">
      <dgm:prSet/>
      <dgm:spPr/>
      <dgm:t>
        <a:bodyPr/>
        <a:lstStyle/>
        <a:p>
          <a:endParaRPr lang="es-ES"/>
        </a:p>
      </dgm:t>
    </dgm:pt>
    <dgm:pt modelId="{A33841E4-890A-4AC3-B1AD-2901E4FC6F3D}" type="sibTrans" cxnId="{ED023FD5-05F4-4A0F-9C10-EEBD47F4E7A7}">
      <dgm:prSet/>
      <dgm:spPr/>
      <dgm:t>
        <a:bodyPr/>
        <a:lstStyle/>
        <a:p>
          <a:endParaRPr lang="es-ES"/>
        </a:p>
      </dgm:t>
    </dgm:pt>
    <dgm:pt modelId="{0FD38E2C-CC04-471B-A655-8040DBDF95DC}">
      <dgm:prSet custT="1"/>
      <dgm:spPr/>
      <dgm:t>
        <a:bodyPr/>
        <a:lstStyle/>
        <a:p>
          <a:pPr rtl="0"/>
          <a:r>
            <a:rPr lang="es-ES" sz="1600" dirty="0" smtClean="0"/>
            <a:t>Área de </a:t>
          </a:r>
          <a:r>
            <a:rPr lang="es-ES" sz="1600" dirty="0" smtClean="0"/>
            <a:t>Gestión Tecnológica</a:t>
          </a:r>
          <a:endParaRPr lang="es-ES" sz="1600" dirty="0"/>
        </a:p>
      </dgm:t>
    </dgm:pt>
    <dgm:pt modelId="{4BAD0A0D-87C9-4CC2-B447-81144947C285}" type="parTrans" cxnId="{DB12726B-9D01-4E0E-8F62-B426FAD2083A}">
      <dgm:prSet/>
      <dgm:spPr/>
      <dgm:t>
        <a:bodyPr/>
        <a:lstStyle/>
        <a:p>
          <a:endParaRPr lang="es-ES"/>
        </a:p>
      </dgm:t>
    </dgm:pt>
    <dgm:pt modelId="{DFB46142-FD0C-48A7-9CE3-BA501AFD2EB3}" type="sibTrans" cxnId="{DB12726B-9D01-4E0E-8F62-B426FAD2083A}">
      <dgm:prSet/>
      <dgm:spPr/>
      <dgm:t>
        <a:bodyPr/>
        <a:lstStyle/>
        <a:p>
          <a:endParaRPr lang="es-ES"/>
        </a:p>
      </dgm:t>
    </dgm:pt>
    <dgm:pt modelId="{961B40B8-4069-4A09-AEF3-35897722B719}">
      <dgm:prSet custT="1"/>
      <dgm:spPr/>
      <dgm:t>
        <a:bodyPr/>
        <a:lstStyle/>
        <a:p>
          <a:pPr rtl="0"/>
          <a:r>
            <a:rPr lang="es-ES" sz="1600" dirty="0" smtClean="0"/>
            <a:t>Área de </a:t>
          </a:r>
          <a:r>
            <a:rPr lang="es-ES" sz="1600" dirty="0" smtClean="0"/>
            <a:t>Gestión Académica</a:t>
          </a:r>
          <a:endParaRPr lang="es-ES" sz="1600" dirty="0"/>
        </a:p>
      </dgm:t>
    </dgm:pt>
    <dgm:pt modelId="{7B446519-9EC1-4D7B-BE26-998DA0B972D9}" type="parTrans" cxnId="{A59903E4-D5EC-4C69-B904-BE58D4F9FA95}">
      <dgm:prSet/>
      <dgm:spPr/>
      <dgm:t>
        <a:bodyPr/>
        <a:lstStyle/>
        <a:p>
          <a:endParaRPr lang="es-ES"/>
        </a:p>
      </dgm:t>
    </dgm:pt>
    <dgm:pt modelId="{E51BEFC9-B28A-48E6-9D18-1B6851288257}" type="sibTrans" cxnId="{A59903E4-D5EC-4C69-B904-BE58D4F9FA95}">
      <dgm:prSet/>
      <dgm:spPr/>
      <dgm:t>
        <a:bodyPr/>
        <a:lstStyle/>
        <a:p>
          <a:endParaRPr lang="es-ES"/>
        </a:p>
      </dgm:t>
    </dgm:pt>
    <dgm:pt modelId="{06E51279-E937-4EBD-89C6-7E7A1D9C8546}">
      <dgm:prSet phldrT="[Texto]" custT="1"/>
      <dgm:spPr/>
      <dgm:t>
        <a:bodyPr/>
        <a:lstStyle/>
        <a:p>
          <a:pPr rtl="0"/>
          <a:r>
            <a:rPr lang="es-ES" sz="1600" dirty="0" smtClean="0"/>
            <a:t>Área de Gestión del </a:t>
          </a:r>
          <a:r>
            <a:rPr lang="es-ES" sz="1600" dirty="0" smtClean="0"/>
            <a:t>Currículo</a:t>
          </a:r>
          <a:endParaRPr lang="es-ES" sz="1600" dirty="0"/>
        </a:p>
      </dgm:t>
    </dgm:pt>
    <dgm:pt modelId="{4EECCF67-3D20-4395-B464-6D6706497E3E}" type="parTrans" cxnId="{05D2EB55-5162-4F5E-BE34-1F7D02790BCD}">
      <dgm:prSet/>
      <dgm:spPr/>
      <dgm:t>
        <a:bodyPr/>
        <a:lstStyle/>
        <a:p>
          <a:endParaRPr lang="es-ES"/>
        </a:p>
      </dgm:t>
    </dgm:pt>
    <dgm:pt modelId="{7FF6F620-CA8E-4926-933E-3709ED5FD7E8}" type="sibTrans" cxnId="{05D2EB55-5162-4F5E-BE34-1F7D02790BCD}">
      <dgm:prSet/>
      <dgm:spPr/>
      <dgm:t>
        <a:bodyPr/>
        <a:lstStyle/>
        <a:p>
          <a:endParaRPr lang="es-ES"/>
        </a:p>
      </dgm:t>
    </dgm:pt>
    <dgm:pt modelId="{9C6C3205-CF37-4DC9-A5FF-EB1CD1326AE3}" type="pres">
      <dgm:prSet presAssocID="{AD0DD087-D07D-4B6E-9B98-1ABE476C7C0C}" presName="composite" presStyleCnt="0">
        <dgm:presLayoutVars>
          <dgm:chMax val="1"/>
          <dgm:dir/>
          <dgm:resizeHandles val="exact"/>
        </dgm:presLayoutVars>
      </dgm:prSet>
      <dgm:spPr/>
    </dgm:pt>
    <dgm:pt modelId="{55EDFBB8-C762-4114-8CB8-E835363DA3DE}" type="pres">
      <dgm:prSet presAssocID="{AD0DD087-D07D-4B6E-9B98-1ABE476C7C0C}" presName="radial" presStyleCnt="0">
        <dgm:presLayoutVars>
          <dgm:animLvl val="ctr"/>
        </dgm:presLayoutVars>
      </dgm:prSet>
      <dgm:spPr/>
    </dgm:pt>
    <dgm:pt modelId="{92B15769-742D-43BB-9D20-C2E266634728}" type="pres">
      <dgm:prSet presAssocID="{A4AC727C-878A-4D55-922F-1498AD361742}" presName="centerShape" presStyleLbl="vennNode1" presStyleIdx="0" presStyleCnt="5"/>
      <dgm:spPr/>
    </dgm:pt>
    <dgm:pt modelId="{0BD00437-7539-49EF-B891-B507AC747D0A}" type="pres">
      <dgm:prSet presAssocID="{06E51279-E937-4EBD-89C6-7E7A1D9C8546}" presName="node" presStyleLbl="vennNode1" presStyleIdx="1" presStyleCnt="5" custScaleX="143940" custScaleY="143940" custRadScaleRad="100547">
        <dgm:presLayoutVars>
          <dgm:bulletEnabled val="1"/>
        </dgm:presLayoutVars>
      </dgm:prSet>
      <dgm:spPr/>
      <dgm:t>
        <a:bodyPr/>
        <a:lstStyle/>
        <a:p>
          <a:endParaRPr lang="es-ES"/>
        </a:p>
      </dgm:t>
    </dgm:pt>
    <dgm:pt modelId="{B0345EC9-73D1-4420-8FBC-E8A26F2EB52B}" type="pres">
      <dgm:prSet presAssocID="{73CAC34A-D3F3-424E-A0CD-854B297D0552}" presName="node" presStyleLbl="vennNode1" presStyleIdx="2" presStyleCnt="5" custScaleX="143940" custScaleY="143940" custRadScaleRad="102188">
        <dgm:presLayoutVars>
          <dgm:bulletEnabled val="1"/>
        </dgm:presLayoutVars>
      </dgm:prSet>
      <dgm:spPr/>
      <dgm:t>
        <a:bodyPr/>
        <a:lstStyle/>
        <a:p>
          <a:endParaRPr lang="es-ES"/>
        </a:p>
      </dgm:t>
    </dgm:pt>
    <dgm:pt modelId="{55B279DA-1A29-4C3E-9B32-7973CCBDCC33}" type="pres">
      <dgm:prSet presAssocID="{0FD38E2C-CC04-471B-A655-8040DBDF95DC}" presName="node" presStyleLbl="vennNode1" presStyleIdx="3" presStyleCnt="5" custScaleX="143940" custScaleY="143940" custRadScaleRad="100547">
        <dgm:presLayoutVars>
          <dgm:bulletEnabled val="1"/>
        </dgm:presLayoutVars>
      </dgm:prSet>
      <dgm:spPr/>
      <dgm:t>
        <a:bodyPr/>
        <a:lstStyle/>
        <a:p>
          <a:endParaRPr lang="es-ES"/>
        </a:p>
      </dgm:t>
    </dgm:pt>
    <dgm:pt modelId="{FA2F1805-20D5-4A90-8FDF-08F3D788758C}" type="pres">
      <dgm:prSet presAssocID="{961B40B8-4069-4A09-AEF3-35897722B719}" presName="node" presStyleLbl="vennNode1" presStyleIdx="4" presStyleCnt="5" custScaleX="143940" custScaleY="143940" custRadScaleRad="102188">
        <dgm:presLayoutVars>
          <dgm:bulletEnabled val="1"/>
        </dgm:presLayoutVars>
      </dgm:prSet>
      <dgm:spPr/>
      <dgm:t>
        <a:bodyPr/>
        <a:lstStyle/>
        <a:p>
          <a:endParaRPr lang="es-ES"/>
        </a:p>
      </dgm:t>
    </dgm:pt>
  </dgm:ptLst>
  <dgm:cxnLst>
    <dgm:cxn modelId="{914B88C2-2591-474B-9F18-E88DED1703F7}" type="presOf" srcId="{0FD38E2C-CC04-471B-A655-8040DBDF95DC}" destId="{55B279DA-1A29-4C3E-9B32-7973CCBDCC33}" srcOrd="0" destOrd="0" presId="urn:microsoft.com/office/officeart/2005/8/layout/radial3"/>
    <dgm:cxn modelId="{DB12726B-9D01-4E0E-8F62-B426FAD2083A}" srcId="{A4AC727C-878A-4D55-922F-1498AD361742}" destId="{0FD38E2C-CC04-471B-A655-8040DBDF95DC}" srcOrd="2" destOrd="0" parTransId="{4BAD0A0D-87C9-4CC2-B447-81144947C285}" sibTransId="{DFB46142-FD0C-48A7-9CE3-BA501AFD2EB3}"/>
    <dgm:cxn modelId="{A59903E4-D5EC-4C69-B904-BE58D4F9FA95}" srcId="{A4AC727C-878A-4D55-922F-1498AD361742}" destId="{961B40B8-4069-4A09-AEF3-35897722B719}" srcOrd="3" destOrd="0" parTransId="{7B446519-9EC1-4D7B-BE26-998DA0B972D9}" sibTransId="{E51BEFC9-B28A-48E6-9D18-1B6851288257}"/>
    <dgm:cxn modelId="{516EC7B9-8565-4CFA-9134-E65DDB62525D}" type="presOf" srcId="{AD0DD087-D07D-4B6E-9B98-1ABE476C7C0C}" destId="{9C6C3205-CF37-4DC9-A5FF-EB1CD1326AE3}" srcOrd="0" destOrd="0" presId="urn:microsoft.com/office/officeart/2005/8/layout/radial3"/>
    <dgm:cxn modelId="{D1CA9CDD-8043-4DC7-AD42-76C712034760}" type="presOf" srcId="{A4AC727C-878A-4D55-922F-1498AD361742}" destId="{92B15769-742D-43BB-9D20-C2E266634728}" srcOrd="0" destOrd="0" presId="urn:microsoft.com/office/officeart/2005/8/layout/radial3"/>
    <dgm:cxn modelId="{470D154E-EFB7-4043-A6BE-7A339C784787}" srcId="{AD0DD087-D07D-4B6E-9B98-1ABE476C7C0C}" destId="{A4AC727C-878A-4D55-922F-1498AD361742}" srcOrd="0" destOrd="0" parTransId="{4AC6768D-FC31-420A-B090-2A5956CC3BB6}" sibTransId="{31C88034-CD3E-4A19-BB21-E9D3E45005DD}"/>
    <dgm:cxn modelId="{05D2EB55-5162-4F5E-BE34-1F7D02790BCD}" srcId="{A4AC727C-878A-4D55-922F-1498AD361742}" destId="{06E51279-E937-4EBD-89C6-7E7A1D9C8546}" srcOrd="0" destOrd="0" parTransId="{4EECCF67-3D20-4395-B464-6D6706497E3E}" sibTransId="{7FF6F620-CA8E-4926-933E-3709ED5FD7E8}"/>
    <dgm:cxn modelId="{ED023FD5-05F4-4A0F-9C10-EEBD47F4E7A7}" srcId="{A4AC727C-878A-4D55-922F-1498AD361742}" destId="{73CAC34A-D3F3-424E-A0CD-854B297D0552}" srcOrd="1" destOrd="0" parTransId="{0FBDFD2A-06D7-4F64-95ED-417D32EB2410}" sibTransId="{A33841E4-890A-4AC3-B1AD-2901E4FC6F3D}"/>
    <dgm:cxn modelId="{9E9E2BF3-39D1-45CD-ACB1-7549FB6BDD2E}" type="presOf" srcId="{06E51279-E937-4EBD-89C6-7E7A1D9C8546}" destId="{0BD00437-7539-49EF-B891-B507AC747D0A}" srcOrd="0" destOrd="0" presId="urn:microsoft.com/office/officeart/2005/8/layout/radial3"/>
    <dgm:cxn modelId="{BDFFD6E7-7084-402A-9D6C-383C58FDCE18}" type="presOf" srcId="{961B40B8-4069-4A09-AEF3-35897722B719}" destId="{FA2F1805-20D5-4A90-8FDF-08F3D788758C}" srcOrd="0" destOrd="0" presId="urn:microsoft.com/office/officeart/2005/8/layout/radial3"/>
    <dgm:cxn modelId="{4149C308-A5CE-417E-B595-DEAE6642F1CD}" type="presOf" srcId="{73CAC34A-D3F3-424E-A0CD-854B297D0552}" destId="{B0345EC9-73D1-4420-8FBC-E8A26F2EB52B}" srcOrd="0" destOrd="0" presId="urn:microsoft.com/office/officeart/2005/8/layout/radial3"/>
    <dgm:cxn modelId="{16A75B87-6B5B-4533-986C-643AF08799E2}" type="presParOf" srcId="{9C6C3205-CF37-4DC9-A5FF-EB1CD1326AE3}" destId="{55EDFBB8-C762-4114-8CB8-E835363DA3DE}" srcOrd="0" destOrd="0" presId="urn:microsoft.com/office/officeart/2005/8/layout/radial3"/>
    <dgm:cxn modelId="{0AC954A8-4DFD-44C8-89F5-9554D72A41B2}" type="presParOf" srcId="{55EDFBB8-C762-4114-8CB8-E835363DA3DE}" destId="{92B15769-742D-43BB-9D20-C2E266634728}" srcOrd="0" destOrd="0" presId="urn:microsoft.com/office/officeart/2005/8/layout/radial3"/>
    <dgm:cxn modelId="{732A27B1-6B66-45C5-9390-CEB083A88F3A}" type="presParOf" srcId="{55EDFBB8-C762-4114-8CB8-E835363DA3DE}" destId="{0BD00437-7539-49EF-B891-B507AC747D0A}" srcOrd="1" destOrd="0" presId="urn:microsoft.com/office/officeart/2005/8/layout/radial3"/>
    <dgm:cxn modelId="{335A8739-143E-480B-9C12-4B3007ADC301}" type="presParOf" srcId="{55EDFBB8-C762-4114-8CB8-E835363DA3DE}" destId="{B0345EC9-73D1-4420-8FBC-E8A26F2EB52B}" srcOrd="2" destOrd="0" presId="urn:microsoft.com/office/officeart/2005/8/layout/radial3"/>
    <dgm:cxn modelId="{FAE89263-44BB-4260-AE83-C9882FDB0A5C}" type="presParOf" srcId="{55EDFBB8-C762-4114-8CB8-E835363DA3DE}" destId="{55B279DA-1A29-4C3E-9B32-7973CCBDCC33}" srcOrd="3" destOrd="0" presId="urn:microsoft.com/office/officeart/2005/8/layout/radial3"/>
    <dgm:cxn modelId="{58250FB8-8A15-4193-8557-76FCBC879801}" type="presParOf" srcId="{55EDFBB8-C762-4114-8CB8-E835363DA3DE}" destId="{FA2F1805-20D5-4A90-8FDF-08F3D788758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436262-62DC-404F-8B32-ADEE6B45B685}" type="doc">
      <dgm:prSet loTypeId="urn:microsoft.com/office/officeart/2005/8/layout/hierarchy4" loCatId="list" qsTypeId="urn:microsoft.com/office/officeart/2005/8/quickstyle/simple1" qsCatId="simple" csTypeId="urn:microsoft.com/office/officeart/2005/8/colors/colorful1" csCatId="colorful" phldr="1"/>
      <dgm:spPr/>
    </dgm:pt>
    <dgm:pt modelId="{64A53870-483E-4413-82B5-A579CA860451}">
      <dgm:prSet phldrT="[Texto]"/>
      <dgm:spPr/>
      <dgm:t>
        <a:bodyPr/>
        <a:lstStyle/>
        <a:p>
          <a:r>
            <a:rPr lang="es-ES" dirty="0" smtClean="0"/>
            <a:t>Máquinas Virtuales</a:t>
          </a:r>
          <a:endParaRPr lang="es-ES" dirty="0"/>
        </a:p>
      </dgm:t>
    </dgm:pt>
    <dgm:pt modelId="{282F8409-20EC-4716-897F-033C413B7D4C}" type="parTrans" cxnId="{41FE420D-7735-4012-B097-787FDF610BE0}">
      <dgm:prSet/>
      <dgm:spPr/>
      <dgm:t>
        <a:bodyPr/>
        <a:lstStyle/>
        <a:p>
          <a:endParaRPr lang="es-ES"/>
        </a:p>
      </dgm:t>
    </dgm:pt>
    <dgm:pt modelId="{C66F79BF-8AD4-4036-93F8-653015B2D351}" type="sibTrans" cxnId="{41FE420D-7735-4012-B097-787FDF610BE0}">
      <dgm:prSet/>
      <dgm:spPr/>
      <dgm:t>
        <a:bodyPr/>
        <a:lstStyle/>
        <a:p>
          <a:endParaRPr lang="es-ES"/>
        </a:p>
      </dgm:t>
    </dgm:pt>
    <dgm:pt modelId="{F7E9A4D5-7468-4FD0-A341-361A75B96F32}">
      <dgm:prSet phldrT="[Texto]"/>
      <dgm:spPr/>
      <dgm:t>
        <a:bodyPr/>
        <a:lstStyle/>
        <a:p>
          <a:r>
            <a:rPr lang="es-ES" dirty="0" smtClean="0"/>
            <a:t>IP</a:t>
          </a:r>
          <a:endParaRPr lang="es-ES" dirty="0"/>
        </a:p>
      </dgm:t>
    </dgm:pt>
    <dgm:pt modelId="{4DEEBA45-E44D-4931-A37F-691A7F63BF57}" type="parTrans" cxnId="{E2CE8E8E-31DA-4003-B929-A593666F3B7A}">
      <dgm:prSet/>
      <dgm:spPr/>
      <dgm:t>
        <a:bodyPr/>
        <a:lstStyle/>
        <a:p>
          <a:endParaRPr lang="es-ES"/>
        </a:p>
      </dgm:t>
    </dgm:pt>
    <dgm:pt modelId="{259F87DE-F646-46C7-88D1-8FBFE798E46C}" type="sibTrans" cxnId="{E2CE8E8E-31DA-4003-B929-A593666F3B7A}">
      <dgm:prSet/>
      <dgm:spPr/>
      <dgm:t>
        <a:bodyPr/>
        <a:lstStyle/>
        <a:p>
          <a:endParaRPr lang="es-ES"/>
        </a:p>
      </dgm:t>
    </dgm:pt>
    <dgm:pt modelId="{9BA63638-8ADF-444D-99C4-9A6DC01E93B1}">
      <dgm:prSet phldrT="[Texto]"/>
      <dgm:spPr/>
      <dgm:t>
        <a:bodyPr/>
        <a:lstStyle/>
        <a:p>
          <a:pPr rtl="0"/>
          <a:r>
            <a:rPr lang="es-ES" b="0" i="0" smtClean="0"/>
            <a:t>CPU </a:t>
          </a:r>
          <a:endParaRPr lang="es-ES" dirty="0"/>
        </a:p>
      </dgm:t>
    </dgm:pt>
    <dgm:pt modelId="{654DA78E-B376-4AFE-AE32-643DEF8CF455}" type="parTrans" cxnId="{EFD9823C-1A92-489B-BEDB-529CECC2F001}">
      <dgm:prSet/>
      <dgm:spPr/>
      <dgm:t>
        <a:bodyPr/>
        <a:lstStyle/>
        <a:p>
          <a:endParaRPr lang="es-ES"/>
        </a:p>
      </dgm:t>
    </dgm:pt>
    <dgm:pt modelId="{AF3EAFAE-30FE-4BC7-8E52-71C37268FDD7}" type="sibTrans" cxnId="{EFD9823C-1A92-489B-BEDB-529CECC2F001}">
      <dgm:prSet/>
      <dgm:spPr/>
      <dgm:t>
        <a:bodyPr/>
        <a:lstStyle/>
        <a:p>
          <a:endParaRPr lang="es-ES"/>
        </a:p>
      </dgm:t>
    </dgm:pt>
    <dgm:pt modelId="{06F85296-A71F-4C3D-B4AD-B7F968C3514A}">
      <dgm:prSet/>
      <dgm:spPr/>
      <dgm:t>
        <a:bodyPr/>
        <a:lstStyle/>
        <a:p>
          <a:pPr rtl="0"/>
          <a:r>
            <a:rPr lang="es-ES" b="0" i="0" smtClean="0"/>
            <a:t>Disco </a:t>
          </a:r>
          <a:endParaRPr lang="es-ES" b="0" i="0"/>
        </a:p>
      </dgm:t>
    </dgm:pt>
    <dgm:pt modelId="{3F2722B5-C4BE-4EAF-BC14-D55058DCFB72}" type="parTrans" cxnId="{92AED618-FCBF-4456-B296-4C90A1CC6A41}">
      <dgm:prSet/>
      <dgm:spPr/>
      <dgm:t>
        <a:bodyPr/>
        <a:lstStyle/>
        <a:p>
          <a:endParaRPr lang="es-ES"/>
        </a:p>
      </dgm:t>
    </dgm:pt>
    <dgm:pt modelId="{023DB7CE-85B8-4FDC-867E-E73800DF5201}" type="sibTrans" cxnId="{92AED618-FCBF-4456-B296-4C90A1CC6A41}">
      <dgm:prSet/>
      <dgm:spPr/>
      <dgm:t>
        <a:bodyPr/>
        <a:lstStyle/>
        <a:p>
          <a:endParaRPr lang="es-ES"/>
        </a:p>
      </dgm:t>
    </dgm:pt>
    <dgm:pt modelId="{6840554C-211F-41CF-B480-D2A7545E3686}">
      <dgm:prSet/>
      <dgm:spPr/>
      <dgm:t>
        <a:bodyPr/>
        <a:lstStyle/>
        <a:p>
          <a:pPr rtl="0"/>
          <a:r>
            <a:rPr lang="es-ES" b="0" i="0" smtClean="0"/>
            <a:t>Memoria </a:t>
          </a:r>
          <a:endParaRPr lang="es-ES" b="0" i="0"/>
        </a:p>
      </dgm:t>
    </dgm:pt>
    <dgm:pt modelId="{6E111570-1F7E-42E5-800D-F77ADB7A45DF}" type="parTrans" cxnId="{2EADC8B3-2CA2-4437-A001-B1118FFD75AD}">
      <dgm:prSet/>
      <dgm:spPr/>
      <dgm:t>
        <a:bodyPr/>
        <a:lstStyle/>
        <a:p>
          <a:endParaRPr lang="es-ES"/>
        </a:p>
      </dgm:t>
    </dgm:pt>
    <dgm:pt modelId="{72EDE97E-A783-45CE-8015-05E4E9F5E3AE}" type="sibTrans" cxnId="{2EADC8B3-2CA2-4437-A001-B1118FFD75AD}">
      <dgm:prSet/>
      <dgm:spPr/>
      <dgm:t>
        <a:bodyPr/>
        <a:lstStyle/>
        <a:p>
          <a:endParaRPr lang="es-ES"/>
        </a:p>
      </dgm:t>
    </dgm:pt>
    <dgm:pt modelId="{EA9BE650-44F3-490E-83A0-6BA9C326DEE0}">
      <dgm:prSet/>
      <dgm:spPr/>
      <dgm:t>
        <a:bodyPr/>
        <a:lstStyle/>
        <a:p>
          <a:pPr rtl="0"/>
          <a:r>
            <a:rPr lang="es-ES" b="0" i="0" smtClean="0"/>
            <a:t>Sistema Operativo </a:t>
          </a:r>
          <a:endParaRPr lang="es-ES" b="0" i="0"/>
        </a:p>
      </dgm:t>
    </dgm:pt>
    <dgm:pt modelId="{BD041E3E-CF15-43ED-96D1-BC5291835ABA}" type="parTrans" cxnId="{EC6A5B18-1333-42CE-B98A-709E55F534B9}">
      <dgm:prSet/>
      <dgm:spPr/>
      <dgm:t>
        <a:bodyPr/>
        <a:lstStyle/>
        <a:p>
          <a:endParaRPr lang="es-ES"/>
        </a:p>
      </dgm:t>
    </dgm:pt>
    <dgm:pt modelId="{C43335BB-6A9D-4CFB-9049-658F45D4354C}" type="sibTrans" cxnId="{EC6A5B18-1333-42CE-B98A-709E55F534B9}">
      <dgm:prSet/>
      <dgm:spPr/>
      <dgm:t>
        <a:bodyPr/>
        <a:lstStyle/>
        <a:p>
          <a:endParaRPr lang="es-ES"/>
        </a:p>
      </dgm:t>
    </dgm:pt>
    <dgm:pt modelId="{EBD982F7-43E0-4252-8B60-FE8EEDAAB0AC}">
      <dgm:prSet phldrT="[Texto]"/>
      <dgm:spPr/>
      <dgm:t>
        <a:bodyPr/>
        <a:lstStyle/>
        <a:p>
          <a:pPr rtl="0"/>
          <a:r>
            <a:rPr lang="es-ES" b="0" i="0" dirty="0" smtClean="0"/>
            <a:t>Privada </a:t>
          </a:r>
          <a:endParaRPr lang="es-ES" dirty="0"/>
        </a:p>
      </dgm:t>
    </dgm:pt>
    <dgm:pt modelId="{0B91D28A-3E70-4182-ADBB-67D9923DC296}" type="parTrans" cxnId="{7F5D4E15-4CD0-47BE-9330-F83F74804BE5}">
      <dgm:prSet/>
      <dgm:spPr/>
      <dgm:t>
        <a:bodyPr/>
        <a:lstStyle/>
        <a:p>
          <a:endParaRPr lang="es-ES"/>
        </a:p>
      </dgm:t>
    </dgm:pt>
    <dgm:pt modelId="{4AB490F7-EB9A-45E8-8112-A94740A5AB95}" type="sibTrans" cxnId="{7F5D4E15-4CD0-47BE-9330-F83F74804BE5}">
      <dgm:prSet/>
      <dgm:spPr/>
      <dgm:t>
        <a:bodyPr/>
        <a:lstStyle/>
        <a:p>
          <a:endParaRPr lang="es-ES"/>
        </a:p>
      </dgm:t>
    </dgm:pt>
    <dgm:pt modelId="{2C633134-84F8-48AD-9496-763583F6CBD1}">
      <dgm:prSet/>
      <dgm:spPr/>
      <dgm:t>
        <a:bodyPr/>
        <a:lstStyle/>
        <a:p>
          <a:pPr rtl="0"/>
          <a:r>
            <a:rPr lang="es-ES" b="0" i="0" dirty="0" smtClean="0"/>
            <a:t>Pública</a:t>
          </a:r>
          <a:endParaRPr lang="es-ES" b="0" i="0" dirty="0"/>
        </a:p>
      </dgm:t>
    </dgm:pt>
    <dgm:pt modelId="{FA2B0157-35E4-46AE-995B-919B4244EE25}" type="parTrans" cxnId="{BD078C10-E24E-4D70-89BF-0CFD1BF754A8}">
      <dgm:prSet/>
      <dgm:spPr/>
      <dgm:t>
        <a:bodyPr/>
        <a:lstStyle/>
        <a:p>
          <a:endParaRPr lang="es-ES"/>
        </a:p>
      </dgm:t>
    </dgm:pt>
    <dgm:pt modelId="{44B55D1E-CA86-449B-80F7-401CABD72303}" type="sibTrans" cxnId="{BD078C10-E24E-4D70-89BF-0CFD1BF754A8}">
      <dgm:prSet/>
      <dgm:spPr/>
      <dgm:t>
        <a:bodyPr/>
        <a:lstStyle/>
        <a:p>
          <a:endParaRPr lang="es-ES"/>
        </a:p>
      </dgm:t>
    </dgm:pt>
    <dgm:pt modelId="{6057DC2E-DFB8-4C1A-B19E-5CD3CCD7B3BA}" type="pres">
      <dgm:prSet presAssocID="{C5436262-62DC-404F-8B32-ADEE6B45B685}" presName="Name0" presStyleCnt="0">
        <dgm:presLayoutVars>
          <dgm:chPref val="1"/>
          <dgm:dir/>
          <dgm:animOne val="branch"/>
          <dgm:animLvl val="lvl"/>
          <dgm:resizeHandles/>
        </dgm:presLayoutVars>
      </dgm:prSet>
      <dgm:spPr/>
    </dgm:pt>
    <dgm:pt modelId="{4CE21D1F-C077-41AD-BA52-2B39013B15F6}" type="pres">
      <dgm:prSet presAssocID="{64A53870-483E-4413-82B5-A579CA860451}" presName="vertOne" presStyleCnt="0"/>
      <dgm:spPr/>
    </dgm:pt>
    <dgm:pt modelId="{9A15C090-667C-490D-8110-C3E500BA3B23}" type="pres">
      <dgm:prSet presAssocID="{64A53870-483E-4413-82B5-A579CA860451}" presName="txOne" presStyleLbl="node0" presStyleIdx="0" presStyleCnt="2">
        <dgm:presLayoutVars>
          <dgm:chPref val="3"/>
        </dgm:presLayoutVars>
      </dgm:prSet>
      <dgm:spPr/>
    </dgm:pt>
    <dgm:pt modelId="{84D0A52B-6371-4A55-A832-A3C3F46026AA}" type="pres">
      <dgm:prSet presAssocID="{64A53870-483E-4413-82B5-A579CA860451}" presName="parTransOne" presStyleCnt="0"/>
      <dgm:spPr/>
    </dgm:pt>
    <dgm:pt modelId="{95F9D7FA-06E7-47B5-9A20-66F9DA93E29B}" type="pres">
      <dgm:prSet presAssocID="{64A53870-483E-4413-82B5-A579CA860451}" presName="horzOne" presStyleCnt="0"/>
      <dgm:spPr/>
    </dgm:pt>
    <dgm:pt modelId="{6F8902E9-E887-4745-B7FE-D80E0C2A412B}" type="pres">
      <dgm:prSet presAssocID="{9BA63638-8ADF-444D-99C4-9A6DC01E93B1}" presName="vertTwo" presStyleCnt="0"/>
      <dgm:spPr/>
    </dgm:pt>
    <dgm:pt modelId="{91C0DD83-CCA5-4527-A89D-853124D63505}" type="pres">
      <dgm:prSet presAssocID="{9BA63638-8ADF-444D-99C4-9A6DC01E93B1}" presName="txTwo" presStyleLbl="node2" presStyleIdx="0" presStyleCnt="6">
        <dgm:presLayoutVars>
          <dgm:chPref val="3"/>
        </dgm:presLayoutVars>
      </dgm:prSet>
      <dgm:spPr/>
    </dgm:pt>
    <dgm:pt modelId="{F7128D04-C375-40B5-BF1C-C2C3200B2E07}" type="pres">
      <dgm:prSet presAssocID="{9BA63638-8ADF-444D-99C4-9A6DC01E93B1}" presName="horzTwo" presStyleCnt="0"/>
      <dgm:spPr/>
    </dgm:pt>
    <dgm:pt modelId="{4010BDAA-5E16-4D57-B566-FA2672532F5B}" type="pres">
      <dgm:prSet presAssocID="{AF3EAFAE-30FE-4BC7-8E52-71C37268FDD7}" presName="sibSpaceTwo" presStyleCnt="0"/>
      <dgm:spPr/>
    </dgm:pt>
    <dgm:pt modelId="{56F1B158-37C9-46E5-9E65-D41A60F3013B}" type="pres">
      <dgm:prSet presAssocID="{06F85296-A71F-4C3D-B4AD-B7F968C3514A}" presName="vertTwo" presStyleCnt="0"/>
      <dgm:spPr/>
    </dgm:pt>
    <dgm:pt modelId="{64DB6A2D-6174-421A-9241-1B568DB43D54}" type="pres">
      <dgm:prSet presAssocID="{06F85296-A71F-4C3D-B4AD-B7F968C3514A}" presName="txTwo" presStyleLbl="node2" presStyleIdx="1" presStyleCnt="6">
        <dgm:presLayoutVars>
          <dgm:chPref val="3"/>
        </dgm:presLayoutVars>
      </dgm:prSet>
      <dgm:spPr/>
    </dgm:pt>
    <dgm:pt modelId="{189A30B4-A5DF-4C00-B426-5BBE0A963A2C}" type="pres">
      <dgm:prSet presAssocID="{06F85296-A71F-4C3D-B4AD-B7F968C3514A}" presName="horzTwo" presStyleCnt="0"/>
      <dgm:spPr/>
    </dgm:pt>
    <dgm:pt modelId="{723CF0D7-87EE-4B6C-AE4B-8CB9A0979BC9}" type="pres">
      <dgm:prSet presAssocID="{023DB7CE-85B8-4FDC-867E-E73800DF5201}" presName="sibSpaceTwo" presStyleCnt="0"/>
      <dgm:spPr/>
    </dgm:pt>
    <dgm:pt modelId="{DED9841E-EEF9-46BF-8E6C-CDCB03403BEE}" type="pres">
      <dgm:prSet presAssocID="{6840554C-211F-41CF-B480-D2A7545E3686}" presName="vertTwo" presStyleCnt="0"/>
      <dgm:spPr/>
    </dgm:pt>
    <dgm:pt modelId="{587FD253-C459-4E09-A91D-C16367DB46E1}" type="pres">
      <dgm:prSet presAssocID="{6840554C-211F-41CF-B480-D2A7545E3686}" presName="txTwo" presStyleLbl="node2" presStyleIdx="2" presStyleCnt="6">
        <dgm:presLayoutVars>
          <dgm:chPref val="3"/>
        </dgm:presLayoutVars>
      </dgm:prSet>
      <dgm:spPr/>
    </dgm:pt>
    <dgm:pt modelId="{1040DA28-C5C7-419F-8A87-0108CA29CAE3}" type="pres">
      <dgm:prSet presAssocID="{6840554C-211F-41CF-B480-D2A7545E3686}" presName="horzTwo" presStyleCnt="0"/>
      <dgm:spPr/>
    </dgm:pt>
    <dgm:pt modelId="{61F38291-3226-481A-936C-C3898EB818A4}" type="pres">
      <dgm:prSet presAssocID="{72EDE97E-A783-45CE-8015-05E4E9F5E3AE}" presName="sibSpaceTwo" presStyleCnt="0"/>
      <dgm:spPr/>
    </dgm:pt>
    <dgm:pt modelId="{55F5A19F-C9F3-43B9-8726-AA9987C1E42F}" type="pres">
      <dgm:prSet presAssocID="{EA9BE650-44F3-490E-83A0-6BA9C326DEE0}" presName="vertTwo" presStyleCnt="0"/>
      <dgm:spPr/>
    </dgm:pt>
    <dgm:pt modelId="{25BB3344-88F1-4556-AEC9-9F556A6F3F8E}" type="pres">
      <dgm:prSet presAssocID="{EA9BE650-44F3-490E-83A0-6BA9C326DEE0}" presName="txTwo" presStyleLbl="node2" presStyleIdx="3" presStyleCnt="6">
        <dgm:presLayoutVars>
          <dgm:chPref val="3"/>
        </dgm:presLayoutVars>
      </dgm:prSet>
      <dgm:spPr/>
    </dgm:pt>
    <dgm:pt modelId="{25EF7C71-64F7-4A86-8E73-65BC6F61CDB3}" type="pres">
      <dgm:prSet presAssocID="{EA9BE650-44F3-490E-83A0-6BA9C326DEE0}" presName="horzTwo" presStyleCnt="0"/>
      <dgm:spPr/>
    </dgm:pt>
    <dgm:pt modelId="{8FF3764E-0143-46C6-8C19-C3C01EAAF887}" type="pres">
      <dgm:prSet presAssocID="{C66F79BF-8AD4-4036-93F8-653015B2D351}" presName="sibSpaceOne" presStyleCnt="0"/>
      <dgm:spPr/>
    </dgm:pt>
    <dgm:pt modelId="{091EAA01-62B3-4140-9BEF-88C0F2AB88B5}" type="pres">
      <dgm:prSet presAssocID="{F7E9A4D5-7468-4FD0-A341-361A75B96F32}" presName="vertOne" presStyleCnt="0"/>
      <dgm:spPr/>
    </dgm:pt>
    <dgm:pt modelId="{EACC58E3-1947-4FEF-87D4-B000C37E8A93}" type="pres">
      <dgm:prSet presAssocID="{F7E9A4D5-7468-4FD0-A341-361A75B96F32}" presName="txOne" presStyleLbl="node0" presStyleIdx="1" presStyleCnt="2">
        <dgm:presLayoutVars>
          <dgm:chPref val="3"/>
        </dgm:presLayoutVars>
      </dgm:prSet>
      <dgm:spPr/>
    </dgm:pt>
    <dgm:pt modelId="{2129C090-5A8E-4C73-8B6D-2745077CA5CE}" type="pres">
      <dgm:prSet presAssocID="{F7E9A4D5-7468-4FD0-A341-361A75B96F32}" presName="parTransOne" presStyleCnt="0"/>
      <dgm:spPr/>
    </dgm:pt>
    <dgm:pt modelId="{C5F01EFF-61FB-47A8-A60A-968AC82D3C91}" type="pres">
      <dgm:prSet presAssocID="{F7E9A4D5-7468-4FD0-A341-361A75B96F32}" presName="horzOne" presStyleCnt="0"/>
      <dgm:spPr/>
    </dgm:pt>
    <dgm:pt modelId="{E43420C0-49A7-4C4F-9CD5-5C7397FFAD9F}" type="pres">
      <dgm:prSet presAssocID="{EBD982F7-43E0-4252-8B60-FE8EEDAAB0AC}" presName="vertTwo" presStyleCnt="0"/>
      <dgm:spPr/>
    </dgm:pt>
    <dgm:pt modelId="{36192B5C-4D94-4563-AAF8-06E74B8A6E8F}" type="pres">
      <dgm:prSet presAssocID="{EBD982F7-43E0-4252-8B60-FE8EEDAAB0AC}" presName="txTwo" presStyleLbl="node2" presStyleIdx="4" presStyleCnt="6">
        <dgm:presLayoutVars>
          <dgm:chPref val="3"/>
        </dgm:presLayoutVars>
      </dgm:prSet>
      <dgm:spPr/>
    </dgm:pt>
    <dgm:pt modelId="{A9F8A927-37D4-46C1-A282-66403B0D1866}" type="pres">
      <dgm:prSet presAssocID="{EBD982F7-43E0-4252-8B60-FE8EEDAAB0AC}" presName="horzTwo" presStyleCnt="0"/>
      <dgm:spPr/>
    </dgm:pt>
    <dgm:pt modelId="{85EEA52B-CD09-4C7E-BB43-3B8400D91757}" type="pres">
      <dgm:prSet presAssocID="{4AB490F7-EB9A-45E8-8112-A94740A5AB95}" presName="sibSpaceTwo" presStyleCnt="0"/>
      <dgm:spPr/>
    </dgm:pt>
    <dgm:pt modelId="{6B71EC4A-9B57-4E1D-B062-B3843D952F18}" type="pres">
      <dgm:prSet presAssocID="{2C633134-84F8-48AD-9496-763583F6CBD1}" presName="vertTwo" presStyleCnt="0"/>
      <dgm:spPr/>
    </dgm:pt>
    <dgm:pt modelId="{8F7784E8-5DFB-4B75-A22E-3673FF1DA8AA}" type="pres">
      <dgm:prSet presAssocID="{2C633134-84F8-48AD-9496-763583F6CBD1}" presName="txTwo" presStyleLbl="node2" presStyleIdx="5" presStyleCnt="6">
        <dgm:presLayoutVars>
          <dgm:chPref val="3"/>
        </dgm:presLayoutVars>
      </dgm:prSet>
      <dgm:spPr/>
    </dgm:pt>
    <dgm:pt modelId="{D6D97EA2-7A7A-46C6-84A4-0847C2E33999}" type="pres">
      <dgm:prSet presAssocID="{2C633134-84F8-48AD-9496-763583F6CBD1}" presName="horzTwo" presStyleCnt="0"/>
      <dgm:spPr/>
    </dgm:pt>
  </dgm:ptLst>
  <dgm:cxnLst>
    <dgm:cxn modelId="{2EADC8B3-2CA2-4437-A001-B1118FFD75AD}" srcId="{64A53870-483E-4413-82B5-A579CA860451}" destId="{6840554C-211F-41CF-B480-D2A7545E3686}" srcOrd="2" destOrd="0" parTransId="{6E111570-1F7E-42E5-800D-F77ADB7A45DF}" sibTransId="{72EDE97E-A783-45CE-8015-05E4E9F5E3AE}"/>
    <dgm:cxn modelId="{EFD9823C-1A92-489B-BEDB-529CECC2F001}" srcId="{64A53870-483E-4413-82B5-A579CA860451}" destId="{9BA63638-8ADF-444D-99C4-9A6DC01E93B1}" srcOrd="0" destOrd="0" parTransId="{654DA78E-B376-4AFE-AE32-643DEF8CF455}" sibTransId="{AF3EAFAE-30FE-4BC7-8E52-71C37268FDD7}"/>
    <dgm:cxn modelId="{F4F9ECF6-45E5-4563-B794-AD2858205161}" type="presOf" srcId="{F7E9A4D5-7468-4FD0-A341-361A75B96F32}" destId="{EACC58E3-1947-4FEF-87D4-B000C37E8A93}" srcOrd="0" destOrd="0" presId="urn:microsoft.com/office/officeart/2005/8/layout/hierarchy4"/>
    <dgm:cxn modelId="{41FE420D-7735-4012-B097-787FDF610BE0}" srcId="{C5436262-62DC-404F-8B32-ADEE6B45B685}" destId="{64A53870-483E-4413-82B5-A579CA860451}" srcOrd="0" destOrd="0" parTransId="{282F8409-20EC-4716-897F-033C413B7D4C}" sibTransId="{C66F79BF-8AD4-4036-93F8-653015B2D351}"/>
    <dgm:cxn modelId="{92AED618-FCBF-4456-B296-4C90A1CC6A41}" srcId="{64A53870-483E-4413-82B5-A579CA860451}" destId="{06F85296-A71F-4C3D-B4AD-B7F968C3514A}" srcOrd="1" destOrd="0" parTransId="{3F2722B5-C4BE-4EAF-BC14-D55058DCFB72}" sibTransId="{023DB7CE-85B8-4FDC-867E-E73800DF5201}"/>
    <dgm:cxn modelId="{E2CE8E8E-31DA-4003-B929-A593666F3B7A}" srcId="{C5436262-62DC-404F-8B32-ADEE6B45B685}" destId="{F7E9A4D5-7468-4FD0-A341-361A75B96F32}" srcOrd="1" destOrd="0" parTransId="{4DEEBA45-E44D-4931-A37F-691A7F63BF57}" sibTransId="{259F87DE-F646-46C7-88D1-8FBFE798E46C}"/>
    <dgm:cxn modelId="{BD078C10-E24E-4D70-89BF-0CFD1BF754A8}" srcId="{F7E9A4D5-7468-4FD0-A341-361A75B96F32}" destId="{2C633134-84F8-48AD-9496-763583F6CBD1}" srcOrd="1" destOrd="0" parTransId="{FA2B0157-35E4-46AE-995B-919B4244EE25}" sibTransId="{44B55D1E-CA86-449B-80F7-401CABD72303}"/>
    <dgm:cxn modelId="{7520E6BB-5FDA-4E1B-91F9-CEDBD81A764F}" type="presOf" srcId="{C5436262-62DC-404F-8B32-ADEE6B45B685}" destId="{6057DC2E-DFB8-4C1A-B19E-5CD3CCD7B3BA}" srcOrd="0" destOrd="0" presId="urn:microsoft.com/office/officeart/2005/8/layout/hierarchy4"/>
    <dgm:cxn modelId="{3F08C282-F006-4831-A2A3-4EED3BBEA8A2}" type="presOf" srcId="{64A53870-483E-4413-82B5-A579CA860451}" destId="{9A15C090-667C-490D-8110-C3E500BA3B23}" srcOrd="0" destOrd="0" presId="urn:microsoft.com/office/officeart/2005/8/layout/hierarchy4"/>
    <dgm:cxn modelId="{AAB3B094-ED6F-4290-9CA2-AFB11F981BC3}" type="presOf" srcId="{6840554C-211F-41CF-B480-D2A7545E3686}" destId="{587FD253-C459-4E09-A91D-C16367DB46E1}" srcOrd="0" destOrd="0" presId="urn:microsoft.com/office/officeart/2005/8/layout/hierarchy4"/>
    <dgm:cxn modelId="{7F5D4E15-4CD0-47BE-9330-F83F74804BE5}" srcId="{F7E9A4D5-7468-4FD0-A341-361A75B96F32}" destId="{EBD982F7-43E0-4252-8B60-FE8EEDAAB0AC}" srcOrd="0" destOrd="0" parTransId="{0B91D28A-3E70-4182-ADBB-67D9923DC296}" sibTransId="{4AB490F7-EB9A-45E8-8112-A94740A5AB95}"/>
    <dgm:cxn modelId="{026619CC-F5D6-4890-BA94-C9A24A107B6C}" type="presOf" srcId="{EBD982F7-43E0-4252-8B60-FE8EEDAAB0AC}" destId="{36192B5C-4D94-4563-AAF8-06E74B8A6E8F}" srcOrd="0" destOrd="0" presId="urn:microsoft.com/office/officeart/2005/8/layout/hierarchy4"/>
    <dgm:cxn modelId="{2B5611C9-86F9-4F17-8DE4-4518888F23FD}" type="presOf" srcId="{9BA63638-8ADF-444D-99C4-9A6DC01E93B1}" destId="{91C0DD83-CCA5-4527-A89D-853124D63505}" srcOrd="0" destOrd="0" presId="urn:microsoft.com/office/officeart/2005/8/layout/hierarchy4"/>
    <dgm:cxn modelId="{F5743BAF-BFA6-4898-B8AA-A90C99C2241B}" type="presOf" srcId="{06F85296-A71F-4C3D-B4AD-B7F968C3514A}" destId="{64DB6A2D-6174-421A-9241-1B568DB43D54}" srcOrd="0" destOrd="0" presId="urn:microsoft.com/office/officeart/2005/8/layout/hierarchy4"/>
    <dgm:cxn modelId="{C72A779A-0333-4B5E-A6FE-330533912CBE}" type="presOf" srcId="{2C633134-84F8-48AD-9496-763583F6CBD1}" destId="{8F7784E8-5DFB-4B75-A22E-3673FF1DA8AA}" srcOrd="0" destOrd="0" presId="urn:microsoft.com/office/officeart/2005/8/layout/hierarchy4"/>
    <dgm:cxn modelId="{EC6A5B18-1333-42CE-B98A-709E55F534B9}" srcId="{64A53870-483E-4413-82B5-A579CA860451}" destId="{EA9BE650-44F3-490E-83A0-6BA9C326DEE0}" srcOrd="3" destOrd="0" parTransId="{BD041E3E-CF15-43ED-96D1-BC5291835ABA}" sibTransId="{C43335BB-6A9D-4CFB-9049-658F45D4354C}"/>
    <dgm:cxn modelId="{BE3E52B4-3AA3-43B1-AE92-C008894D086A}" type="presOf" srcId="{EA9BE650-44F3-490E-83A0-6BA9C326DEE0}" destId="{25BB3344-88F1-4556-AEC9-9F556A6F3F8E}" srcOrd="0" destOrd="0" presId="urn:microsoft.com/office/officeart/2005/8/layout/hierarchy4"/>
    <dgm:cxn modelId="{18CE082A-1BB5-4E43-B1F5-BE7B40C341C7}" type="presParOf" srcId="{6057DC2E-DFB8-4C1A-B19E-5CD3CCD7B3BA}" destId="{4CE21D1F-C077-41AD-BA52-2B39013B15F6}" srcOrd="0" destOrd="0" presId="urn:microsoft.com/office/officeart/2005/8/layout/hierarchy4"/>
    <dgm:cxn modelId="{E292AF0D-310A-4EF2-97C0-906D856AEE97}" type="presParOf" srcId="{4CE21D1F-C077-41AD-BA52-2B39013B15F6}" destId="{9A15C090-667C-490D-8110-C3E500BA3B23}" srcOrd="0" destOrd="0" presId="urn:microsoft.com/office/officeart/2005/8/layout/hierarchy4"/>
    <dgm:cxn modelId="{5610597E-B427-429F-9B8D-AFEC5406AE6A}" type="presParOf" srcId="{4CE21D1F-C077-41AD-BA52-2B39013B15F6}" destId="{84D0A52B-6371-4A55-A832-A3C3F46026AA}" srcOrd="1" destOrd="0" presId="urn:microsoft.com/office/officeart/2005/8/layout/hierarchy4"/>
    <dgm:cxn modelId="{E195B0A8-1C66-4E3F-AAB3-A890D8C9ADDC}" type="presParOf" srcId="{4CE21D1F-C077-41AD-BA52-2B39013B15F6}" destId="{95F9D7FA-06E7-47B5-9A20-66F9DA93E29B}" srcOrd="2" destOrd="0" presId="urn:microsoft.com/office/officeart/2005/8/layout/hierarchy4"/>
    <dgm:cxn modelId="{713692F3-3C52-4A35-A5E6-B5922D551C01}" type="presParOf" srcId="{95F9D7FA-06E7-47B5-9A20-66F9DA93E29B}" destId="{6F8902E9-E887-4745-B7FE-D80E0C2A412B}" srcOrd="0" destOrd="0" presId="urn:microsoft.com/office/officeart/2005/8/layout/hierarchy4"/>
    <dgm:cxn modelId="{46E8F3B5-A001-460C-B1CA-6131D5BFC7B0}" type="presParOf" srcId="{6F8902E9-E887-4745-B7FE-D80E0C2A412B}" destId="{91C0DD83-CCA5-4527-A89D-853124D63505}" srcOrd="0" destOrd="0" presId="urn:microsoft.com/office/officeart/2005/8/layout/hierarchy4"/>
    <dgm:cxn modelId="{1487CD3B-35D5-47B1-A936-D147130A4EE5}" type="presParOf" srcId="{6F8902E9-E887-4745-B7FE-D80E0C2A412B}" destId="{F7128D04-C375-40B5-BF1C-C2C3200B2E07}" srcOrd="1" destOrd="0" presId="urn:microsoft.com/office/officeart/2005/8/layout/hierarchy4"/>
    <dgm:cxn modelId="{81D2E6C5-38EA-4C4D-8186-AA01435F6487}" type="presParOf" srcId="{95F9D7FA-06E7-47B5-9A20-66F9DA93E29B}" destId="{4010BDAA-5E16-4D57-B566-FA2672532F5B}" srcOrd="1" destOrd="0" presId="urn:microsoft.com/office/officeart/2005/8/layout/hierarchy4"/>
    <dgm:cxn modelId="{BA95E297-777F-434D-953B-13B6978B64A6}" type="presParOf" srcId="{95F9D7FA-06E7-47B5-9A20-66F9DA93E29B}" destId="{56F1B158-37C9-46E5-9E65-D41A60F3013B}" srcOrd="2" destOrd="0" presId="urn:microsoft.com/office/officeart/2005/8/layout/hierarchy4"/>
    <dgm:cxn modelId="{AD800602-7EF1-4FBB-8FFD-103ADF64E692}" type="presParOf" srcId="{56F1B158-37C9-46E5-9E65-D41A60F3013B}" destId="{64DB6A2D-6174-421A-9241-1B568DB43D54}" srcOrd="0" destOrd="0" presId="urn:microsoft.com/office/officeart/2005/8/layout/hierarchy4"/>
    <dgm:cxn modelId="{4E8BEFC0-9AC7-4618-8D42-E16B3C8DA398}" type="presParOf" srcId="{56F1B158-37C9-46E5-9E65-D41A60F3013B}" destId="{189A30B4-A5DF-4C00-B426-5BBE0A963A2C}" srcOrd="1" destOrd="0" presId="urn:microsoft.com/office/officeart/2005/8/layout/hierarchy4"/>
    <dgm:cxn modelId="{2C129E94-36F9-45EC-AE77-0F62A926BFD5}" type="presParOf" srcId="{95F9D7FA-06E7-47B5-9A20-66F9DA93E29B}" destId="{723CF0D7-87EE-4B6C-AE4B-8CB9A0979BC9}" srcOrd="3" destOrd="0" presId="urn:microsoft.com/office/officeart/2005/8/layout/hierarchy4"/>
    <dgm:cxn modelId="{91B74C65-8DEE-453C-98A0-637A99576C74}" type="presParOf" srcId="{95F9D7FA-06E7-47B5-9A20-66F9DA93E29B}" destId="{DED9841E-EEF9-46BF-8E6C-CDCB03403BEE}" srcOrd="4" destOrd="0" presId="urn:microsoft.com/office/officeart/2005/8/layout/hierarchy4"/>
    <dgm:cxn modelId="{A616B781-053B-4515-A265-BA5B1F39EDE7}" type="presParOf" srcId="{DED9841E-EEF9-46BF-8E6C-CDCB03403BEE}" destId="{587FD253-C459-4E09-A91D-C16367DB46E1}" srcOrd="0" destOrd="0" presId="urn:microsoft.com/office/officeart/2005/8/layout/hierarchy4"/>
    <dgm:cxn modelId="{AA35BC47-052E-49FB-B248-BF83AFAB9368}" type="presParOf" srcId="{DED9841E-EEF9-46BF-8E6C-CDCB03403BEE}" destId="{1040DA28-C5C7-419F-8A87-0108CA29CAE3}" srcOrd="1" destOrd="0" presId="urn:microsoft.com/office/officeart/2005/8/layout/hierarchy4"/>
    <dgm:cxn modelId="{45484870-A145-4553-9C78-D155B4957EB3}" type="presParOf" srcId="{95F9D7FA-06E7-47B5-9A20-66F9DA93E29B}" destId="{61F38291-3226-481A-936C-C3898EB818A4}" srcOrd="5" destOrd="0" presId="urn:microsoft.com/office/officeart/2005/8/layout/hierarchy4"/>
    <dgm:cxn modelId="{1DB9E1C3-CD0F-4243-BE81-A467FDA86729}" type="presParOf" srcId="{95F9D7FA-06E7-47B5-9A20-66F9DA93E29B}" destId="{55F5A19F-C9F3-43B9-8726-AA9987C1E42F}" srcOrd="6" destOrd="0" presId="urn:microsoft.com/office/officeart/2005/8/layout/hierarchy4"/>
    <dgm:cxn modelId="{5C096AA7-B5DD-4E6B-8657-A5693BDB3A24}" type="presParOf" srcId="{55F5A19F-C9F3-43B9-8726-AA9987C1E42F}" destId="{25BB3344-88F1-4556-AEC9-9F556A6F3F8E}" srcOrd="0" destOrd="0" presId="urn:microsoft.com/office/officeart/2005/8/layout/hierarchy4"/>
    <dgm:cxn modelId="{A57F0597-D993-4E86-9ECA-DE50BB7BD4F7}" type="presParOf" srcId="{55F5A19F-C9F3-43B9-8726-AA9987C1E42F}" destId="{25EF7C71-64F7-4A86-8E73-65BC6F61CDB3}" srcOrd="1" destOrd="0" presId="urn:microsoft.com/office/officeart/2005/8/layout/hierarchy4"/>
    <dgm:cxn modelId="{F96254F6-5296-41F7-9544-B577950EEE1F}" type="presParOf" srcId="{6057DC2E-DFB8-4C1A-B19E-5CD3CCD7B3BA}" destId="{8FF3764E-0143-46C6-8C19-C3C01EAAF887}" srcOrd="1" destOrd="0" presId="urn:microsoft.com/office/officeart/2005/8/layout/hierarchy4"/>
    <dgm:cxn modelId="{8098DB32-2582-40F4-A2CD-7C7A37409E70}" type="presParOf" srcId="{6057DC2E-DFB8-4C1A-B19E-5CD3CCD7B3BA}" destId="{091EAA01-62B3-4140-9BEF-88C0F2AB88B5}" srcOrd="2" destOrd="0" presId="urn:microsoft.com/office/officeart/2005/8/layout/hierarchy4"/>
    <dgm:cxn modelId="{54B29AE5-AE76-4F79-853A-993B8D9E0BCF}" type="presParOf" srcId="{091EAA01-62B3-4140-9BEF-88C0F2AB88B5}" destId="{EACC58E3-1947-4FEF-87D4-B000C37E8A93}" srcOrd="0" destOrd="0" presId="urn:microsoft.com/office/officeart/2005/8/layout/hierarchy4"/>
    <dgm:cxn modelId="{FB1F207D-35F2-406A-97AC-9AC2EFB71D98}" type="presParOf" srcId="{091EAA01-62B3-4140-9BEF-88C0F2AB88B5}" destId="{2129C090-5A8E-4C73-8B6D-2745077CA5CE}" srcOrd="1" destOrd="0" presId="urn:microsoft.com/office/officeart/2005/8/layout/hierarchy4"/>
    <dgm:cxn modelId="{F5783EF5-D8BE-459D-B93C-9282F29ECEFF}" type="presParOf" srcId="{091EAA01-62B3-4140-9BEF-88C0F2AB88B5}" destId="{C5F01EFF-61FB-47A8-A60A-968AC82D3C91}" srcOrd="2" destOrd="0" presId="urn:microsoft.com/office/officeart/2005/8/layout/hierarchy4"/>
    <dgm:cxn modelId="{37AD4BE1-E940-4B50-85CD-07920542EEAB}" type="presParOf" srcId="{C5F01EFF-61FB-47A8-A60A-968AC82D3C91}" destId="{E43420C0-49A7-4C4F-9CD5-5C7397FFAD9F}" srcOrd="0" destOrd="0" presId="urn:microsoft.com/office/officeart/2005/8/layout/hierarchy4"/>
    <dgm:cxn modelId="{8272756E-594B-4A17-99F7-B683FE10B17B}" type="presParOf" srcId="{E43420C0-49A7-4C4F-9CD5-5C7397FFAD9F}" destId="{36192B5C-4D94-4563-AAF8-06E74B8A6E8F}" srcOrd="0" destOrd="0" presId="urn:microsoft.com/office/officeart/2005/8/layout/hierarchy4"/>
    <dgm:cxn modelId="{B41FB330-14A9-479C-A468-89BB3B8A40F6}" type="presParOf" srcId="{E43420C0-49A7-4C4F-9CD5-5C7397FFAD9F}" destId="{A9F8A927-37D4-46C1-A282-66403B0D1866}" srcOrd="1" destOrd="0" presId="urn:microsoft.com/office/officeart/2005/8/layout/hierarchy4"/>
    <dgm:cxn modelId="{CC2B7F71-B24B-448B-B76C-6C09B27D6F65}" type="presParOf" srcId="{C5F01EFF-61FB-47A8-A60A-968AC82D3C91}" destId="{85EEA52B-CD09-4C7E-BB43-3B8400D91757}" srcOrd="1" destOrd="0" presId="urn:microsoft.com/office/officeart/2005/8/layout/hierarchy4"/>
    <dgm:cxn modelId="{92EC63E9-FE31-4DD4-BD01-3781582FAD11}" type="presParOf" srcId="{C5F01EFF-61FB-47A8-A60A-968AC82D3C91}" destId="{6B71EC4A-9B57-4E1D-B062-B3843D952F18}" srcOrd="2" destOrd="0" presId="urn:microsoft.com/office/officeart/2005/8/layout/hierarchy4"/>
    <dgm:cxn modelId="{966FA211-771C-4CD9-BF55-9973A3676FBE}" type="presParOf" srcId="{6B71EC4A-9B57-4E1D-B062-B3843D952F18}" destId="{8F7784E8-5DFB-4B75-A22E-3673FF1DA8AA}" srcOrd="0" destOrd="0" presId="urn:microsoft.com/office/officeart/2005/8/layout/hierarchy4"/>
    <dgm:cxn modelId="{10D71EFC-E39C-43DC-868C-D3DEF5B4A044}" type="presParOf" srcId="{6B71EC4A-9B57-4E1D-B062-B3843D952F18}" destId="{D6D97EA2-7A7A-46C6-84A4-0847C2E3399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78AE4E-2CAC-46F2-B792-8D20B6C6C96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9049E07F-2E8A-492D-AD6E-61C50586EAB0}">
      <dgm:prSet phldrT="[Texto]"/>
      <dgm:spPr/>
      <dgm:t>
        <a:bodyPr/>
        <a:lstStyle/>
        <a:p>
          <a:pPr rtl="0"/>
          <a:r>
            <a:rPr lang="es-ES" b="0" i="0" dirty="0" smtClean="0"/>
            <a:t>Activar/Desactivar modo mantenimiento</a:t>
          </a:r>
          <a:endParaRPr lang="es-ES" dirty="0"/>
        </a:p>
      </dgm:t>
    </dgm:pt>
    <dgm:pt modelId="{8FF6BBA0-4C60-4464-910F-E8B3E71A8ED7}" type="parTrans" cxnId="{10D9FCED-A9A4-4BCC-A194-7A9D0BBEF61F}">
      <dgm:prSet/>
      <dgm:spPr/>
      <dgm:t>
        <a:bodyPr/>
        <a:lstStyle/>
        <a:p>
          <a:endParaRPr lang="es-ES"/>
        </a:p>
      </dgm:t>
    </dgm:pt>
    <dgm:pt modelId="{90B7B2E7-22F7-40EF-B862-56667B8F9FAE}" type="sibTrans" cxnId="{10D9FCED-A9A4-4BCC-A194-7A9D0BBEF61F}">
      <dgm:prSet/>
      <dgm:spPr/>
      <dgm:t>
        <a:bodyPr/>
        <a:lstStyle/>
        <a:p>
          <a:endParaRPr lang="es-ES"/>
        </a:p>
      </dgm:t>
    </dgm:pt>
    <dgm:pt modelId="{2FF3D063-6E0F-4120-8555-D4A1CB4C42E0}">
      <dgm:prSet/>
      <dgm:spPr/>
      <dgm:t>
        <a:bodyPr/>
        <a:lstStyle/>
        <a:p>
          <a:pPr rtl="0"/>
          <a:r>
            <a:rPr lang="es-ES" b="0" i="0" dirty="0" smtClean="0"/>
            <a:t>Descarga del paquete de instalación</a:t>
          </a:r>
          <a:endParaRPr lang="es-ES" b="0" i="0" dirty="0"/>
        </a:p>
      </dgm:t>
    </dgm:pt>
    <dgm:pt modelId="{9C9C706B-2A8E-4675-B2A7-EF2B93CC1C99}" type="parTrans" cxnId="{49717EC4-C33E-45DE-92B5-4038D2C00EB1}">
      <dgm:prSet/>
      <dgm:spPr/>
      <dgm:t>
        <a:bodyPr/>
        <a:lstStyle/>
        <a:p>
          <a:endParaRPr lang="es-ES"/>
        </a:p>
      </dgm:t>
    </dgm:pt>
    <dgm:pt modelId="{5E816C51-8E40-4CE7-8D54-EDCC73EEE495}" type="sibTrans" cxnId="{49717EC4-C33E-45DE-92B5-4038D2C00EB1}">
      <dgm:prSet/>
      <dgm:spPr/>
      <dgm:t>
        <a:bodyPr/>
        <a:lstStyle/>
        <a:p>
          <a:endParaRPr lang="es-ES"/>
        </a:p>
      </dgm:t>
    </dgm:pt>
    <dgm:pt modelId="{7ECBFF1C-8A6C-4499-9F1C-90528A773A0C}">
      <dgm:prSet/>
      <dgm:spPr/>
      <dgm:t>
        <a:bodyPr/>
        <a:lstStyle/>
        <a:p>
          <a:pPr rtl="0"/>
          <a:r>
            <a:rPr lang="es-ES" b="0" i="0" dirty="0" smtClean="0"/>
            <a:t>Instalación del paquete</a:t>
          </a:r>
          <a:endParaRPr lang="es-ES" b="0" i="0" dirty="0"/>
        </a:p>
      </dgm:t>
    </dgm:pt>
    <dgm:pt modelId="{3A321A89-3136-405A-9DD5-98A1015CF250}" type="parTrans" cxnId="{9CB53C80-9C86-4D70-9280-0D59F3408EAB}">
      <dgm:prSet/>
      <dgm:spPr/>
      <dgm:t>
        <a:bodyPr/>
        <a:lstStyle/>
        <a:p>
          <a:endParaRPr lang="es-ES"/>
        </a:p>
      </dgm:t>
    </dgm:pt>
    <dgm:pt modelId="{A4643FEE-A18C-40A0-AF79-9112977C8095}" type="sibTrans" cxnId="{9CB53C80-9C86-4D70-9280-0D59F3408EAB}">
      <dgm:prSet/>
      <dgm:spPr/>
      <dgm:t>
        <a:bodyPr/>
        <a:lstStyle/>
        <a:p>
          <a:endParaRPr lang="es-ES"/>
        </a:p>
      </dgm:t>
    </dgm:pt>
    <dgm:pt modelId="{DF5FAE8B-024A-4524-801D-1BBD490C81DA}">
      <dgm:prSet/>
      <dgm:spPr/>
      <dgm:t>
        <a:bodyPr/>
        <a:lstStyle/>
        <a:p>
          <a:pPr rtl="0"/>
          <a:r>
            <a:rPr lang="es-ES" b="0" i="0" dirty="0" smtClean="0"/>
            <a:t>Migración de los </a:t>
          </a:r>
          <a:r>
            <a:rPr lang="es-ES" b="0" i="0" dirty="0" err="1" smtClean="0"/>
            <a:t>plugin</a:t>
          </a:r>
          <a:r>
            <a:rPr lang="es-ES" b="0" i="0" dirty="0" smtClean="0"/>
            <a:t> externos</a:t>
          </a:r>
          <a:endParaRPr lang="es-ES" b="0" i="0" dirty="0"/>
        </a:p>
      </dgm:t>
    </dgm:pt>
    <dgm:pt modelId="{2C96CFB7-A6E3-4820-8784-CB5503210FA0}" type="parTrans" cxnId="{D2EE3421-2D00-42CC-AAB4-DACC4DBAD998}">
      <dgm:prSet/>
      <dgm:spPr/>
      <dgm:t>
        <a:bodyPr/>
        <a:lstStyle/>
        <a:p>
          <a:endParaRPr lang="es-ES"/>
        </a:p>
      </dgm:t>
    </dgm:pt>
    <dgm:pt modelId="{31EEECF8-9E4C-49E7-84F0-DF4B07F908C5}" type="sibTrans" cxnId="{D2EE3421-2D00-42CC-AAB4-DACC4DBAD998}">
      <dgm:prSet/>
      <dgm:spPr/>
      <dgm:t>
        <a:bodyPr/>
        <a:lstStyle/>
        <a:p>
          <a:endParaRPr lang="es-ES"/>
        </a:p>
      </dgm:t>
    </dgm:pt>
    <dgm:pt modelId="{98665B76-0D8E-4685-8915-D4DC4E5195AB}">
      <dgm:prSet phldrT="[Texto]"/>
      <dgm:spPr/>
      <dgm:t>
        <a:bodyPr/>
        <a:lstStyle/>
        <a:p>
          <a:pPr rtl="0"/>
          <a:r>
            <a:rPr lang="es-ES" b="0" i="0" dirty="0" smtClean="0"/>
            <a:t>Respaldos </a:t>
          </a:r>
          <a:endParaRPr lang="es-ES" dirty="0"/>
        </a:p>
      </dgm:t>
    </dgm:pt>
    <dgm:pt modelId="{50A95EE6-53C7-424E-89F1-EFE518B7FEFB}" type="parTrans" cxnId="{F3F99380-2002-41DF-A97F-5323B009990D}">
      <dgm:prSet/>
      <dgm:spPr/>
      <dgm:t>
        <a:bodyPr/>
        <a:lstStyle/>
        <a:p>
          <a:endParaRPr lang="es-ES"/>
        </a:p>
      </dgm:t>
    </dgm:pt>
    <dgm:pt modelId="{3D96E3BD-3EEF-4FEC-B3AD-14432E585A63}" type="sibTrans" cxnId="{F3F99380-2002-41DF-A97F-5323B009990D}">
      <dgm:prSet/>
      <dgm:spPr/>
      <dgm:t>
        <a:bodyPr/>
        <a:lstStyle/>
        <a:p>
          <a:endParaRPr lang="es-ES"/>
        </a:p>
      </dgm:t>
    </dgm:pt>
    <dgm:pt modelId="{D6522EB1-3638-4D33-967F-03924D271060}" type="pres">
      <dgm:prSet presAssocID="{C078AE4E-2CAC-46F2-B792-8D20B6C6C967}" presName="diagram" presStyleCnt="0">
        <dgm:presLayoutVars>
          <dgm:dir/>
          <dgm:resizeHandles val="exact"/>
        </dgm:presLayoutVars>
      </dgm:prSet>
      <dgm:spPr/>
    </dgm:pt>
    <dgm:pt modelId="{FD3FFE9C-294D-4C9F-8524-44387B005E9A}" type="pres">
      <dgm:prSet presAssocID="{9049E07F-2E8A-492D-AD6E-61C50586EAB0}" presName="node" presStyleLbl="node1" presStyleIdx="0" presStyleCnt="5">
        <dgm:presLayoutVars>
          <dgm:bulletEnabled val="1"/>
        </dgm:presLayoutVars>
      </dgm:prSet>
      <dgm:spPr/>
    </dgm:pt>
    <dgm:pt modelId="{D7BAD309-A43E-4655-AFA1-F6CDF04E7B35}" type="pres">
      <dgm:prSet presAssocID="{90B7B2E7-22F7-40EF-B862-56667B8F9FAE}" presName="sibTrans" presStyleCnt="0"/>
      <dgm:spPr/>
    </dgm:pt>
    <dgm:pt modelId="{25460381-F34E-4824-AD10-CB89EF5D074B}" type="pres">
      <dgm:prSet presAssocID="{98665B76-0D8E-4685-8915-D4DC4E5195AB}" presName="node" presStyleLbl="node1" presStyleIdx="1" presStyleCnt="5">
        <dgm:presLayoutVars>
          <dgm:bulletEnabled val="1"/>
        </dgm:presLayoutVars>
      </dgm:prSet>
      <dgm:spPr/>
    </dgm:pt>
    <dgm:pt modelId="{487237FB-FABB-4736-A529-FDED6F24647E}" type="pres">
      <dgm:prSet presAssocID="{3D96E3BD-3EEF-4FEC-B3AD-14432E585A63}" presName="sibTrans" presStyleCnt="0"/>
      <dgm:spPr/>
    </dgm:pt>
    <dgm:pt modelId="{0D846D88-E393-4AE8-ACFF-2E096387BD7E}" type="pres">
      <dgm:prSet presAssocID="{2FF3D063-6E0F-4120-8555-D4A1CB4C42E0}" presName="node" presStyleLbl="node1" presStyleIdx="2" presStyleCnt="5">
        <dgm:presLayoutVars>
          <dgm:bulletEnabled val="1"/>
        </dgm:presLayoutVars>
      </dgm:prSet>
      <dgm:spPr/>
    </dgm:pt>
    <dgm:pt modelId="{E920EC03-9131-4530-965A-56F3A9F62E47}" type="pres">
      <dgm:prSet presAssocID="{5E816C51-8E40-4CE7-8D54-EDCC73EEE495}" presName="sibTrans" presStyleCnt="0"/>
      <dgm:spPr/>
    </dgm:pt>
    <dgm:pt modelId="{CCDC7FFA-1CBC-4D7A-BF86-76FD3935A435}" type="pres">
      <dgm:prSet presAssocID="{7ECBFF1C-8A6C-4499-9F1C-90528A773A0C}" presName="node" presStyleLbl="node1" presStyleIdx="3" presStyleCnt="5">
        <dgm:presLayoutVars>
          <dgm:bulletEnabled val="1"/>
        </dgm:presLayoutVars>
      </dgm:prSet>
      <dgm:spPr/>
    </dgm:pt>
    <dgm:pt modelId="{D1A84AA5-70D0-44DC-84AD-3F0CBA5DE636}" type="pres">
      <dgm:prSet presAssocID="{A4643FEE-A18C-40A0-AF79-9112977C8095}" presName="sibTrans" presStyleCnt="0"/>
      <dgm:spPr/>
    </dgm:pt>
    <dgm:pt modelId="{3B4B9AA6-EDD4-4DEA-A284-5E81ABFF0ED2}" type="pres">
      <dgm:prSet presAssocID="{DF5FAE8B-024A-4524-801D-1BBD490C81DA}" presName="node" presStyleLbl="node1" presStyleIdx="4" presStyleCnt="5">
        <dgm:presLayoutVars>
          <dgm:bulletEnabled val="1"/>
        </dgm:presLayoutVars>
      </dgm:prSet>
      <dgm:spPr/>
    </dgm:pt>
  </dgm:ptLst>
  <dgm:cxnLst>
    <dgm:cxn modelId="{AB721AD6-6FAE-48B6-BE81-B58D632602A6}" type="presOf" srcId="{2FF3D063-6E0F-4120-8555-D4A1CB4C42E0}" destId="{0D846D88-E393-4AE8-ACFF-2E096387BD7E}" srcOrd="0" destOrd="0" presId="urn:microsoft.com/office/officeart/2005/8/layout/default"/>
    <dgm:cxn modelId="{D2EE3421-2D00-42CC-AAB4-DACC4DBAD998}" srcId="{C078AE4E-2CAC-46F2-B792-8D20B6C6C967}" destId="{DF5FAE8B-024A-4524-801D-1BBD490C81DA}" srcOrd="4" destOrd="0" parTransId="{2C96CFB7-A6E3-4820-8784-CB5503210FA0}" sibTransId="{31EEECF8-9E4C-49E7-84F0-DF4B07F908C5}"/>
    <dgm:cxn modelId="{D56818C8-8CC4-47DF-B523-AD84510B1F1B}" type="presOf" srcId="{7ECBFF1C-8A6C-4499-9F1C-90528A773A0C}" destId="{CCDC7FFA-1CBC-4D7A-BF86-76FD3935A435}" srcOrd="0" destOrd="0" presId="urn:microsoft.com/office/officeart/2005/8/layout/default"/>
    <dgm:cxn modelId="{FB528508-4CDE-4479-8E98-F18F12F1038B}" type="presOf" srcId="{98665B76-0D8E-4685-8915-D4DC4E5195AB}" destId="{25460381-F34E-4824-AD10-CB89EF5D074B}" srcOrd="0" destOrd="0" presId="urn:microsoft.com/office/officeart/2005/8/layout/default"/>
    <dgm:cxn modelId="{F3F99380-2002-41DF-A97F-5323B009990D}" srcId="{C078AE4E-2CAC-46F2-B792-8D20B6C6C967}" destId="{98665B76-0D8E-4685-8915-D4DC4E5195AB}" srcOrd="1" destOrd="0" parTransId="{50A95EE6-53C7-424E-89F1-EFE518B7FEFB}" sibTransId="{3D96E3BD-3EEF-4FEC-B3AD-14432E585A63}"/>
    <dgm:cxn modelId="{6AB3FA5A-221B-4A41-8348-E4F5EE6DF351}" type="presOf" srcId="{DF5FAE8B-024A-4524-801D-1BBD490C81DA}" destId="{3B4B9AA6-EDD4-4DEA-A284-5E81ABFF0ED2}" srcOrd="0" destOrd="0" presId="urn:microsoft.com/office/officeart/2005/8/layout/default"/>
    <dgm:cxn modelId="{7E153B7E-5502-4719-8F6C-E2C481FE6705}" type="presOf" srcId="{C078AE4E-2CAC-46F2-B792-8D20B6C6C967}" destId="{D6522EB1-3638-4D33-967F-03924D271060}" srcOrd="0" destOrd="0" presId="urn:microsoft.com/office/officeart/2005/8/layout/default"/>
    <dgm:cxn modelId="{49717EC4-C33E-45DE-92B5-4038D2C00EB1}" srcId="{C078AE4E-2CAC-46F2-B792-8D20B6C6C967}" destId="{2FF3D063-6E0F-4120-8555-D4A1CB4C42E0}" srcOrd="2" destOrd="0" parTransId="{9C9C706B-2A8E-4675-B2A7-EF2B93CC1C99}" sibTransId="{5E816C51-8E40-4CE7-8D54-EDCC73EEE495}"/>
    <dgm:cxn modelId="{9CB53C80-9C86-4D70-9280-0D59F3408EAB}" srcId="{C078AE4E-2CAC-46F2-B792-8D20B6C6C967}" destId="{7ECBFF1C-8A6C-4499-9F1C-90528A773A0C}" srcOrd="3" destOrd="0" parTransId="{3A321A89-3136-405A-9DD5-98A1015CF250}" sibTransId="{A4643FEE-A18C-40A0-AF79-9112977C8095}"/>
    <dgm:cxn modelId="{CA440445-55E3-4E23-9722-9AD238979E9D}" type="presOf" srcId="{9049E07F-2E8A-492D-AD6E-61C50586EAB0}" destId="{FD3FFE9C-294D-4C9F-8524-44387B005E9A}" srcOrd="0" destOrd="0" presId="urn:microsoft.com/office/officeart/2005/8/layout/default"/>
    <dgm:cxn modelId="{10D9FCED-A9A4-4BCC-A194-7A9D0BBEF61F}" srcId="{C078AE4E-2CAC-46F2-B792-8D20B6C6C967}" destId="{9049E07F-2E8A-492D-AD6E-61C50586EAB0}" srcOrd="0" destOrd="0" parTransId="{8FF6BBA0-4C60-4464-910F-E8B3E71A8ED7}" sibTransId="{90B7B2E7-22F7-40EF-B862-56667B8F9FAE}"/>
    <dgm:cxn modelId="{93FCF501-6A44-4F59-9FCF-B76777D568FB}" type="presParOf" srcId="{D6522EB1-3638-4D33-967F-03924D271060}" destId="{FD3FFE9C-294D-4C9F-8524-44387B005E9A}" srcOrd="0" destOrd="0" presId="urn:microsoft.com/office/officeart/2005/8/layout/default"/>
    <dgm:cxn modelId="{E4163846-D1AE-4CAA-87C6-1849BF098FA8}" type="presParOf" srcId="{D6522EB1-3638-4D33-967F-03924D271060}" destId="{D7BAD309-A43E-4655-AFA1-F6CDF04E7B35}" srcOrd="1" destOrd="0" presId="urn:microsoft.com/office/officeart/2005/8/layout/default"/>
    <dgm:cxn modelId="{1826C44F-A44C-4100-A425-C01995E218B0}" type="presParOf" srcId="{D6522EB1-3638-4D33-967F-03924D271060}" destId="{25460381-F34E-4824-AD10-CB89EF5D074B}" srcOrd="2" destOrd="0" presId="urn:microsoft.com/office/officeart/2005/8/layout/default"/>
    <dgm:cxn modelId="{59D2F836-C382-46CC-8904-610909B706A2}" type="presParOf" srcId="{D6522EB1-3638-4D33-967F-03924D271060}" destId="{487237FB-FABB-4736-A529-FDED6F24647E}" srcOrd="3" destOrd="0" presId="urn:microsoft.com/office/officeart/2005/8/layout/default"/>
    <dgm:cxn modelId="{94CB555D-B0E0-4343-91DA-96A09FF84ECE}" type="presParOf" srcId="{D6522EB1-3638-4D33-967F-03924D271060}" destId="{0D846D88-E393-4AE8-ACFF-2E096387BD7E}" srcOrd="4" destOrd="0" presId="urn:microsoft.com/office/officeart/2005/8/layout/default"/>
    <dgm:cxn modelId="{D5FBBC78-6FFE-418E-9B7A-C199F131561A}" type="presParOf" srcId="{D6522EB1-3638-4D33-967F-03924D271060}" destId="{E920EC03-9131-4530-965A-56F3A9F62E47}" srcOrd="5" destOrd="0" presId="urn:microsoft.com/office/officeart/2005/8/layout/default"/>
    <dgm:cxn modelId="{114DD0A0-D980-4BF8-A527-36A0BFDF6390}" type="presParOf" srcId="{D6522EB1-3638-4D33-967F-03924D271060}" destId="{CCDC7FFA-1CBC-4D7A-BF86-76FD3935A435}" srcOrd="6" destOrd="0" presId="urn:microsoft.com/office/officeart/2005/8/layout/default"/>
    <dgm:cxn modelId="{6B8B12F4-2065-4D76-AA13-C6C0383CB057}" type="presParOf" srcId="{D6522EB1-3638-4D33-967F-03924D271060}" destId="{D1A84AA5-70D0-44DC-84AD-3F0CBA5DE636}" srcOrd="7" destOrd="0" presId="urn:microsoft.com/office/officeart/2005/8/layout/default"/>
    <dgm:cxn modelId="{1CE86FCB-DF66-4DF7-87D7-96190065D601}" type="presParOf" srcId="{D6522EB1-3638-4D33-967F-03924D271060}" destId="{3B4B9AA6-EDD4-4DEA-A284-5E81ABFF0ED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33D42B-35BE-401B-A166-CC062584BC6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00F3773E-C96C-494B-8FF3-11E69812FF2F}">
      <dgm:prSet phldrT="[Texto]"/>
      <dgm:spPr/>
      <dgm:t>
        <a:bodyPr/>
        <a:lstStyle/>
        <a:p>
          <a:pPr rtl="0"/>
          <a:r>
            <a:rPr lang="es-ES" b="0" i="0" smtClean="0"/>
            <a:t>Establecer la nomenclatura que identificará al programa académico. </a:t>
          </a:r>
          <a:endParaRPr lang="es-ES"/>
        </a:p>
      </dgm:t>
    </dgm:pt>
    <dgm:pt modelId="{E29C093E-591C-4F5A-9956-A98CF593D54A}" type="parTrans" cxnId="{68ADBA64-5AA7-41AF-8DD5-81ADF0D89441}">
      <dgm:prSet/>
      <dgm:spPr/>
      <dgm:t>
        <a:bodyPr/>
        <a:lstStyle/>
        <a:p>
          <a:endParaRPr lang="es-ES"/>
        </a:p>
      </dgm:t>
    </dgm:pt>
    <dgm:pt modelId="{A11A780F-B16F-4425-9D56-9D5CE1347215}" type="sibTrans" cxnId="{68ADBA64-5AA7-41AF-8DD5-81ADF0D89441}">
      <dgm:prSet/>
      <dgm:spPr/>
      <dgm:t>
        <a:bodyPr/>
        <a:lstStyle/>
        <a:p>
          <a:endParaRPr lang="es-ES"/>
        </a:p>
      </dgm:t>
    </dgm:pt>
    <dgm:pt modelId="{2321F3F3-70C7-4C60-8223-46E4E9FC8D2D}">
      <dgm:prSet/>
      <dgm:spPr/>
      <dgm:t>
        <a:bodyPr/>
        <a:lstStyle/>
        <a:p>
          <a:pPr rtl="0"/>
          <a:r>
            <a:rPr lang="es-ES" b="0" i="0" smtClean="0"/>
            <a:t>Crear la estructura de categorías donde se ubicará el curso. </a:t>
          </a:r>
          <a:endParaRPr lang="es-ES" b="0" i="0"/>
        </a:p>
      </dgm:t>
    </dgm:pt>
    <dgm:pt modelId="{312AA263-C3BF-47ED-B8B2-F69822BEA1BB}" type="parTrans" cxnId="{C2E83F70-D705-4DD3-9F7E-18466060BEE7}">
      <dgm:prSet/>
      <dgm:spPr/>
      <dgm:t>
        <a:bodyPr/>
        <a:lstStyle/>
        <a:p>
          <a:endParaRPr lang="es-ES"/>
        </a:p>
      </dgm:t>
    </dgm:pt>
    <dgm:pt modelId="{87E7EAF3-AEE1-44BC-AB93-8062A818599E}" type="sibTrans" cxnId="{C2E83F70-D705-4DD3-9F7E-18466060BEE7}">
      <dgm:prSet/>
      <dgm:spPr/>
      <dgm:t>
        <a:bodyPr/>
        <a:lstStyle/>
        <a:p>
          <a:endParaRPr lang="es-ES"/>
        </a:p>
      </dgm:t>
    </dgm:pt>
    <dgm:pt modelId="{68F4869C-4B8C-440C-8A11-F9D70656DFA4}">
      <dgm:prSet/>
      <dgm:spPr/>
      <dgm:t>
        <a:bodyPr/>
        <a:lstStyle/>
        <a:p>
          <a:pPr rtl="0"/>
          <a:r>
            <a:rPr lang="es-ES" b="0" i="0" smtClean="0"/>
            <a:t>Crear el espacio áulico en el que se importará el contenido del curso. </a:t>
          </a:r>
          <a:endParaRPr lang="es-ES" b="0" i="0"/>
        </a:p>
      </dgm:t>
    </dgm:pt>
    <dgm:pt modelId="{6CF9D8F7-3152-44C8-A056-78785E75B740}" type="parTrans" cxnId="{217C7C75-797E-4457-BEA2-0FDB70773FC5}">
      <dgm:prSet/>
      <dgm:spPr/>
      <dgm:t>
        <a:bodyPr/>
        <a:lstStyle/>
        <a:p>
          <a:endParaRPr lang="es-ES"/>
        </a:p>
      </dgm:t>
    </dgm:pt>
    <dgm:pt modelId="{EA023F74-F751-4579-A992-77CBDCED9C27}" type="sibTrans" cxnId="{217C7C75-797E-4457-BEA2-0FDB70773FC5}">
      <dgm:prSet/>
      <dgm:spPr/>
      <dgm:t>
        <a:bodyPr/>
        <a:lstStyle/>
        <a:p>
          <a:endParaRPr lang="es-ES"/>
        </a:p>
      </dgm:t>
    </dgm:pt>
    <dgm:pt modelId="{D004B8C1-88CC-464C-A4BF-6268E056FA36}">
      <dgm:prSet/>
      <dgm:spPr/>
      <dgm:t>
        <a:bodyPr/>
        <a:lstStyle/>
        <a:p>
          <a:pPr rtl="0"/>
          <a:r>
            <a:rPr lang="es-ES" b="0" i="0" smtClean="0"/>
            <a:t>Establecer los ajustes generales del curso (nombre completo, nombre corto, ID, fecha de inicio y fecha de fin). </a:t>
          </a:r>
          <a:endParaRPr lang="es-ES" b="0" i="0"/>
        </a:p>
      </dgm:t>
    </dgm:pt>
    <dgm:pt modelId="{A8522593-FBA7-4D46-B707-5C397FAE5EB9}" type="parTrans" cxnId="{8B956BF0-D370-401D-90EE-68B1B89D06CA}">
      <dgm:prSet/>
      <dgm:spPr/>
      <dgm:t>
        <a:bodyPr/>
        <a:lstStyle/>
        <a:p>
          <a:endParaRPr lang="es-ES"/>
        </a:p>
      </dgm:t>
    </dgm:pt>
    <dgm:pt modelId="{BD2A95B0-F750-4869-860C-C428CA729FD8}" type="sibTrans" cxnId="{8B956BF0-D370-401D-90EE-68B1B89D06CA}">
      <dgm:prSet/>
      <dgm:spPr/>
      <dgm:t>
        <a:bodyPr/>
        <a:lstStyle/>
        <a:p>
          <a:endParaRPr lang="es-ES"/>
        </a:p>
      </dgm:t>
    </dgm:pt>
    <dgm:pt modelId="{E978814A-054C-47E9-8AC2-ADF91C737AA5}">
      <dgm:prSet/>
      <dgm:spPr/>
      <dgm:t>
        <a:bodyPr/>
        <a:lstStyle/>
        <a:p>
          <a:pPr rtl="0"/>
          <a:r>
            <a:rPr lang="es-ES" b="0" i="0" smtClean="0"/>
            <a:t>Verificar que los plugin que requerirá el curso se encuentren instalados. </a:t>
          </a:r>
          <a:endParaRPr lang="es-ES" b="0" i="0"/>
        </a:p>
      </dgm:t>
    </dgm:pt>
    <dgm:pt modelId="{72D6E95E-F660-4A19-8F92-C84AB6799C84}" type="parTrans" cxnId="{A8E3D7A5-FD77-42B5-A443-8AD224287DF1}">
      <dgm:prSet/>
      <dgm:spPr/>
      <dgm:t>
        <a:bodyPr/>
        <a:lstStyle/>
        <a:p>
          <a:endParaRPr lang="es-ES"/>
        </a:p>
      </dgm:t>
    </dgm:pt>
    <dgm:pt modelId="{837F13CB-CA43-4BFA-8844-2D8FD0C3ECFB}" type="sibTrans" cxnId="{A8E3D7A5-FD77-42B5-A443-8AD224287DF1}">
      <dgm:prSet/>
      <dgm:spPr/>
      <dgm:t>
        <a:bodyPr/>
        <a:lstStyle/>
        <a:p>
          <a:endParaRPr lang="es-ES"/>
        </a:p>
      </dgm:t>
    </dgm:pt>
    <dgm:pt modelId="{399C60E9-C7D5-45FF-8629-008D1F3F9025}" type="pres">
      <dgm:prSet presAssocID="{2533D42B-35BE-401B-A166-CC062584BC64}" presName="Name0" presStyleCnt="0">
        <dgm:presLayoutVars>
          <dgm:chMax val="7"/>
          <dgm:chPref val="7"/>
          <dgm:dir/>
        </dgm:presLayoutVars>
      </dgm:prSet>
      <dgm:spPr/>
    </dgm:pt>
    <dgm:pt modelId="{8AA326E7-E841-4086-B5BD-DEC4BE39AD31}" type="pres">
      <dgm:prSet presAssocID="{2533D42B-35BE-401B-A166-CC062584BC64}" presName="Name1" presStyleCnt="0"/>
      <dgm:spPr/>
    </dgm:pt>
    <dgm:pt modelId="{F8C64EB7-2179-41FF-9A38-DEBBE2B39C60}" type="pres">
      <dgm:prSet presAssocID="{2533D42B-35BE-401B-A166-CC062584BC64}" presName="cycle" presStyleCnt="0"/>
      <dgm:spPr/>
    </dgm:pt>
    <dgm:pt modelId="{B044BF86-2817-4AA7-B21B-18B4389AC81D}" type="pres">
      <dgm:prSet presAssocID="{2533D42B-35BE-401B-A166-CC062584BC64}" presName="srcNode" presStyleLbl="node1" presStyleIdx="0" presStyleCnt="5"/>
      <dgm:spPr/>
    </dgm:pt>
    <dgm:pt modelId="{DFA297AE-908D-4BAA-896A-C8A24DAE730F}" type="pres">
      <dgm:prSet presAssocID="{2533D42B-35BE-401B-A166-CC062584BC64}" presName="conn" presStyleLbl="parChTrans1D2" presStyleIdx="0" presStyleCnt="1"/>
      <dgm:spPr/>
    </dgm:pt>
    <dgm:pt modelId="{6334BB71-73FC-420D-8302-53EB495C7C6D}" type="pres">
      <dgm:prSet presAssocID="{2533D42B-35BE-401B-A166-CC062584BC64}" presName="extraNode" presStyleLbl="node1" presStyleIdx="0" presStyleCnt="5"/>
      <dgm:spPr/>
    </dgm:pt>
    <dgm:pt modelId="{8AA7E567-9F08-4C1F-8571-70D41EF74EC4}" type="pres">
      <dgm:prSet presAssocID="{2533D42B-35BE-401B-A166-CC062584BC64}" presName="dstNode" presStyleLbl="node1" presStyleIdx="0" presStyleCnt="5"/>
      <dgm:spPr/>
    </dgm:pt>
    <dgm:pt modelId="{B58634B9-5D33-472B-AC9B-D964A6185889}" type="pres">
      <dgm:prSet presAssocID="{00F3773E-C96C-494B-8FF3-11E69812FF2F}" presName="text_1" presStyleLbl="node1" presStyleIdx="0" presStyleCnt="5">
        <dgm:presLayoutVars>
          <dgm:bulletEnabled val="1"/>
        </dgm:presLayoutVars>
      </dgm:prSet>
      <dgm:spPr/>
      <dgm:t>
        <a:bodyPr/>
        <a:lstStyle/>
        <a:p>
          <a:endParaRPr lang="es-ES"/>
        </a:p>
      </dgm:t>
    </dgm:pt>
    <dgm:pt modelId="{6BADBC5B-CF57-4A72-A233-720A8C2BD304}" type="pres">
      <dgm:prSet presAssocID="{00F3773E-C96C-494B-8FF3-11E69812FF2F}" presName="accent_1" presStyleCnt="0"/>
      <dgm:spPr/>
    </dgm:pt>
    <dgm:pt modelId="{C4B5878D-F1E3-4665-BAFB-49CD66BDF752}" type="pres">
      <dgm:prSet presAssocID="{00F3773E-C96C-494B-8FF3-11E69812FF2F}" presName="accentRepeatNode" presStyleLbl="solidFgAcc1" presStyleIdx="0" presStyleCnt="5"/>
      <dgm:spPr/>
    </dgm:pt>
    <dgm:pt modelId="{838E77A1-B887-43D2-B339-923CA1C08205}" type="pres">
      <dgm:prSet presAssocID="{2321F3F3-70C7-4C60-8223-46E4E9FC8D2D}" presName="text_2" presStyleLbl="node1" presStyleIdx="1" presStyleCnt="5">
        <dgm:presLayoutVars>
          <dgm:bulletEnabled val="1"/>
        </dgm:presLayoutVars>
      </dgm:prSet>
      <dgm:spPr/>
    </dgm:pt>
    <dgm:pt modelId="{44714463-3E41-4CD2-8472-BF3D0CAED5CE}" type="pres">
      <dgm:prSet presAssocID="{2321F3F3-70C7-4C60-8223-46E4E9FC8D2D}" presName="accent_2" presStyleCnt="0"/>
      <dgm:spPr/>
    </dgm:pt>
    <dgm:pt modelId="{9817244A-5ED9-41CA-9E23-E68D87395985}" type="pres">
      <dgm:prSet presAssocID="{2321F3F3-70C7-4C60-8223-46E4E9FC8D2D}" presName="accentRepeatNode" presStyleLbl="solidFgAcc1" presStyleIdx="1" presStyleCnt="5"/>
      <dgm:spPr/>
    </dgm:pt>
    <dgm:pt modelId="{FCB78E93-7D2D-4D29-B895-D41EDF9B6A13}" type="pres">
      <dgm:prSet presAssocID="{68F4869C-4B8C-440C-8A11-F9D70656DFA4}" presName="text_3" presStyleLbl="node1" presStyleIdx="2" presStyleCnt="5">
        <dgm:presLayoutVars>
          <dgm:bulletEnabled val="1"/>
        </dgm:presLayoutVars>
      </dgm:prSet>
      <dgm:spPr/>
    </dgm:pt>
    <dgm:pt modelId="{F32DD17E-EB81-4376-A47B-2B1DEEECC575}" type="pres">
      <dgm:prSet presAssocID="{68F4869C-4B8C-440C-8A11-F9D70656DFA4}" presName="accent_3" presStyleCnt="0"/>
      <dgm:spPr/>
    </dgm:pt>
    <dgm:pt modelId="{BBEEFCEE-5A01-4118-8976-2F834A9CD93D}" type="pres">
      <dgm:prSet presAssocID="{68F4869C-4B8C-440C-8A11-F9D70656DFA4}" presName="accentRepeatNode" presStyleLbl="solidFgAcc1" presStyleIdx="2" presStyleCnt="5"/>
      <dgm:spPr/>
    </dgm:pt>
    <dgm:pt modelId="{5A74822B-E436-4563-888F-0517EF5816C4}" type="pres">
      <dgm:prSet presAssocID="{D004B8C1-88CC-464C-A4BF-6268E056FA36}" presName="text_4" presStyleLbl="node1" presStyleIdx="3" presStyleCnt="5">
        <dgm:presLayoutVars>
          <dgm:bulletEnabled val="1"/>
        </dgm:presLayoutVars>
      </dgm:prSet>
      <dgm:spPr/>
    </dgm:pt>
    <dgm:pt modelId="{3918DAC3-CAFB-4FC3-AB0F-CB5CB09DBD4D}" type="pres">
      <dgm:prSet presAssocID="{D004B8C1-88CC-464C-A4BF-6268E056FA36}" presName="accent_4" presStyleCnt="0"/>
      <dgm:spPr/>
    </dgm:pt>
    <dgm:pt modelId="{F1488C95-4713-49A3-970D-07445A4D75AC}" type="pres">
      <dgm:prSet presAssocID="{D004B8C1-88CC-464C-A4BF-6268E056FA36}" presName="accentRepeatNode" presStyleLbl="solidFgAcc1" presStyleIdx="3" presStyleCnt="5"/>
      <dgm:spPr/>
    </dgm:pt>
    <dgm:pt modelId="{FC764B7C-E0AD-4157-B1FC-3640DE1EA9DD}" type="pres">
      <dgm:prSet presAssocID="{E978814A-054C-47E9-8AC2-ADF91C737AA5}" presName="text_5" presStyleLbl="node1" presStyleIdx="4" presStyleCnt="5">
        <dgm:presLayoutVars>
          <dgm:bulletEnabled val="1"/>
        </dgm:presLayoutVars>
      </dgm:prSet>
      <dgm:spPr/>
    </dgm:pt>
    <dgm:pt modelId="{69DDD2BC-E583-4DEA-A70F-B6648476A87F}" type="pres">
      <dgm:prSet presAssocID="{E978814A-054C-47E9-8AC2-ADF91C737AA5}" presName="accent_5" presStyleCnt="0"/>
      <dgm:spPr/>
    </dgm:pt>
    <dgm:pt modelId="{C3223AEE-5E64-4B5C-9A51-7997A8D2C52C}" type="pres">
      <dgm:prSet presAssocID="{E978814A-054C-47E9-8AC2-ADF91C737AA5}" presName="accentRepeatNode" presStyleLbl="solidFgAcc1" presStyleIdx="4" presStyleCnt="5"/>
      <dgm:spPr/>
    </dgm:pt>
  </dgm:ptLst>
  <dgm:cxnLst>
    <dgm:cxn modelId="{169BE1AB-BBD5-4A68-AABF-017CCCE9D9E7}" type="presOf" srcId="{D004B8C1-88CC-464C-A4BF-6268E056FA36}" destId="{5A74822B-E436-4563-888F-0517EF5816C4}" srcOrd="0" destOrd="0" presId="urn:microsoft.com/office/officeart/2008/layout/VerticalCurvedList"/>
    <dgm:cxn modelId="{217C7C75-797E-4457-BEA2-0FDB70773FC5}" srcId="{2533D42B-35BE-401B-A166-CC062584BC64}" destId="{68F4869C-4B8C-440C-8A11-F9D70656DFA4}" srcOrd="2" destOrd="0" parTransId="{6CF9D8F7-3152-44C8-A056-78785E75B740}" sibTransId="{EA023F74-F751-4579-A992-77CBDCED9C27}"/>
    <dgm:cxn modelId="{509DAE5F-B01E-45EF-81CF-03DE5D2B29D0}" type="presOf" srcId="{2321F3F3-70C7-4C60-8223-46E4E9FC8D2D}" destId="{838E77A1-B887-43D2-B339-923CA1C08205}" srcOrd="0" destOrd="0" presId="urn:microsoft.com/office/officeart/2008/layout/VerticalCurvedList"/>
    <dgm:cxn modelId="{EF760433-21E4-4238-9C51-BA073CEB6606}" type="presOf" srcId="{A11A780F-B16F-4425-9D56-9D5CE1347215}" destId="{DFA297AE-908D-4BAA-896A-C8A24DAE730F}" srcOrd="0" destOrd="0" presId="urn:microsoft.com/office/officeart/2008/layout/VerticalCurvedList"/>
    <dgm:cxn modelId="{8B956BF0-D370-401D-90EE-68B1B89D06CA}" srcId="{2533D42B-35BE-401B-A166-CC062584BC64}" destId="{D004B8C1-88CC-464C-A4BF-6268E056FA36}" srcOrd="3" destOrd="0" parTransId="{A8522593-FBA7-4D46-B707-5C397FAE5EB9}" sibTransId="{BD2A95B0-F750-4869-860C-C428CA729FD8}"/>
    <dgm:cxn modelId="{A8E3D7A5-FD77-42B5-A443-8AD224287DF1}" srcId="{2533D42B-35BE-401B-A166-CC062584BC64}" destId="{E978814A-054C-47E9-8AC2-ADF91C737AA5}" srcOrd="4" destOrd="0" parTransId="{72D6E95E-F660-4A19-8F92-C84AB6799C84}" sibTransId="{837F13CB-CA43-4BFA-8844-2D8FD0C3ECFB}"/>
    <dgm:cxn modelId="{C64A1951-09F7-47C6-9342-49DD095C7CAE}" type="presOf" srcId="{68F4869C-4B8C-440C-8A11-F9D70656DFA4}" destId="{FCB78E93-7D2D-4D29-B895-D41EDF9B6A13}" srcOrd="0" destOrd="0" presId="urn:microsoft.com/office/officeart/2008/layout/VerticalCurvedList"/>
    <dgm:cxn modelId="{115588A5-BB83-40B6-8852-BEE70A48FE9C}" type="presOf" srcId="{00F3773E-C96C-494B-8FF3-11E69812FF2F}" destId="{B58634B9-5D33-472B-AC9B-D964A6185889}" srcOrd="0" destOrd="0" presId="urn:microsoft.com/office/officeart/2008/layout/VerticalCurvedList"/>
    <dgm:cxn modelId="{C2E83F70-D705-4DD3-9F7E-18466060BEE7}" srcId="{2533D42B-35BE-401B-A166-CC062584BC64}" destId="{2321F3F3-70C7-4C60-8223-46E4E9FC8D2D}" srcOrd="1" destOrd="0" parTransId="{312AA263-C3BF-47ED-B8B2-F69822BEA1BB}" sibTransId="{87E7EAF3-AEE1-44BC-AB93-8062A818599E}"/>
    <dgm:cxn modelId="{68ADBA64-5AA7-41AF-8DD5-81ADF0D89441}" srcId="{2533D42B-35BE-401B-A166-CC062584BC64}" destId="{00F3773E-C96C-494B-8FF3-11E69812FF2F}" srcOrd="0" destOrd="0" parTransId="{E29C093E-591C-4F5A-9956-A98CF593D54A}" sibTransId="{A11A780F-B16F-4425-9D56-9D5CE1347215}"/>
    <dgm:cxn modelId="{71274275-9852-41C7-8E6F-64546BA511A8}" type="presOf" srcId="{2533D42B-35BE-401B-A166-CC062584BC64}" destId="{399C60E9-C7D5-45FF-8629-008D1F3F9025}" srcOrd="0" destOrd="0" presId="urn:microsoft.com/office/officeart/2008/layout/VerticalCurvedList"/>
    <dgm:cxn modelId="{0F866F2C-D8A7-484E-A5AC-48D844BFFB2D}" type="presOf" srcId="{E978814A-054C-47E9-8AC2-ADF91C737AA5}" destId="{FC764B7C-E0AD-4157-B1FC-3640DE1EA9DD}" srcOrd="0" destOrd="0" presId="urn:microsoft.com/office/officeart/2008/layout/VerticalCurvedList"/>
    <dgm:cxn modelId="{3E990750-94E4-4490-B1CD-5DF6F894382E}" type="presParOf" srcId="{399C60E9-C7D5-45FF-8629-008D1F3F9025}" destId="{8AA326E7-E841-4086-B5BD-DEC4BE39AD31}" srcOrd="0" destOrd="0" presId="urn:microsoft.com/office/officeart/2008/layout/VerticalCurvedList"/>
    <dgm:cxn modelId="{8ABB1A1A-89D3-4BC4-847E-3EBF91001FD3}" type="presParOf" srcId="{8AA326E7-E841-4086-B5BD-DEC4BE39AD31}" destId="{F8C64EB7-2179-41FF-9A38-DEBBE2B39C60}" srcOrd="0" destOrd="0" presId="urn:microsoft.com/office/officeart/2008/layout/VerticalCurvedList"/>
    <dgm:cxn modelId="{289BB442-F677-4528-A295-C5BECEA808D0}" type="presParOf" srcId="{F8C64EB7-2179-41FF-9A38-DEBBE2B39C60}" destId="{B044BF86-2817-4AA7-B21B-18B4389AC81D}" srcOrd="0" destOrd="0" presId="urn:microsoft.com/office/officeart/2008/layout/VerticalCurvedList"/>
    <dgm:cxn modelId="{42C24FB0-F8B9-431C-8BD7-C78E522F80BF}" type="presParOf" srcId="{F8C64EB7-2179-41FF-9A38-DEBBE2B39C60}" destId="{DFA297AE-908D-4BAA-896A-C8A24DAE730F}" srcOrd="1" destOrd="0" presId="urn:microsoft.com/office/officeart/2008/layout/VerticalCurvedList"/>
    <dgm:cxn modelId="{2B69D775-563F-446C-B5D5-258DCD7E73FF}" type="presParOf" srcId="{F8C64EB7-2179-41FF-9A38-DEBBE2B39C60}" destId="{6334BB71-73FC-420D-8302-53EB495C7C6D}" srcOrd="2" destOrd="0" presId="urn:microsoft.com/office/officeart/2008/layout/VerticalCurvedList"/>
    <dgm:cxn modelId="{9CAB12E3-CD68-4E8C-ADBF-DD325C0500B4}" type="presParOf" srcId="{F8C64EB7-2179-41FF-9A38-DEBBE2B39C60}" destId="{8AA7E567-9F08-4C1F-8571-70D41EF74EC4}" srcOrd="3" destOrd="0" presId="urn:microsoft.com/office/officeart/2008/layout/VerticalCurvedList"/>
    <dgm:cxn modelId="{D798A8A8-D92E-4A6C-9612-350C467B90FE}" type="presParOf" srcId="{8AA326E7-E841-4086-B5BD-DEC4BE39AD31}" destId="{B58634B9-5D33-472B-AC9B-D964A6185889}" srcOrd="1" destOrd="0" presId="urn:microsoft.com/office/officeart/2008/layout/VerticalCurvedList"/>
    <dgm:cxn modelId="{F6370489-81CA-4354-A232-45863307525F}" type="presParOf" srcId="{8AA326E7-E841-4086-B5BD-DEC4BE39AD31}" destId="{6BADBC5B-CF57-4A72-A233-720A8C2BD304}" srcOrd="2" destOrd="0" presId="urn:microsoft.com/office/officeart/2008/layout/VerticalCurvedList"/>
    <dgm:cxn modelId="{A43785F7-FB80-4C93-AA95-2D69B5402B31}" type="presParOf" srcId="{6BADBC5B-CF57-4A72-A233-720A8C2BD304}" destId="{C4B5878D-F1E3-4665-BAFB-49CD66BDF752}" srcOrd="0" destOrd="0" presId="urn:microsoft.com/office/officeart/2008/layout/VerticalCurvedList"/>
    <dgm:cxn modelId="{8B16ED86-036B-4FA1-8814-808D657F236E}" type="presParOf" srcId="{8AA326E7-E841-4086-B5BD-DEC4BE39AD31}" destId="{838E77A1-B887-43D2-B339-923CA1C08205}" srcOrd="3" destOrd="0" presId="urn:microsoft.com/office/officeart/2008/layout/VerticalCurvedList"/>
    <dgm:cxn modelId="{C4493E76-0B36-4013-99FF-8C1CE445CE24}" type="presParOf" srcId="{8AA326E7-E841-4086-B5BD-DEC4BE39AD31}" destId="{44714463-3E41-4CD2-8472-BF3D0CAED5CE}" srcOrd="4" destOrd="0" presId="urn:microsoft.com/office/officeart/2008/layout/VerticalCurvedList"/>
    <dgm:cxn modelId="{A8EE1BAC-0938-4118-B8A3-080FC5484D0F}" type="presParOf" srcId="{44714463-3E41-4CD2-8472-BF3D0CAED5CE}" destId="{9817244A-5ED9-41CA-9E23-E68D87395985}" srcOrd="0" destOrd="0" presId="urn:microsoft.com/office/officeart/2008/layout/VerticalCurvedList"/>
    <dgm:cxn modelId="{D8F79959-16FC-40B5-8123-417AC9A1C082}" type="presParOf" srcId="{8AA326E7-E841-4086-B5BD-DEC4BE39AD31}" destId="{FCB78E93-7D2D-4D29-B895-D41EDF9B6A13}" srcOrd="5" destOrd="0" presId="urn:microsoft.com/office/officeart/2008/layout/VerticalCurvedList"/>
    <dgm:cxn modelId="{CD539C45-7EF7-4193-8BF2-77F493926BA4}" type="presParOf" srcId="{8AA326E7-E841-4086-B5BD-DEC4BE39AD31}" destId="{F32DD17E-EB81-4376-A47B-2B1DEEECC575}" srcOrd="6" destOrd="0" presId="urn:microsoft.com/office/officeart/2008/layout/VerticalCurvedList"/>
    <dgm:cxn modelId="{0F0A09C4-10FE-4647-B864-60EA3100CE33}" type="presParOf" srcId="{F32DD17E-EB81-4376-A47B-2B1DEEECC575}" destId="{BBEEFCEE-5A01-4118-8976-2F834A9CD93D}" srcOrd="0" destOrd="0" presId="urn:microsoft.com/office/officeart/2008/layout/VerticalCurvedList"/>
    <dgm:cxn modelId="{12F95A49-30AC-4844-A06E-C6E775FC8146}" type="presParOf" srcId="{8AA326E7-E841-4086-B5BD-DEC4BE39AD31}" destId="{5A74822B-E436-4563-888F-0517EF5816C4}" srcOrd="7" destOrd="0" presId="urn:microsoft.com/office/officeart/2008/layout/VerticalCurvedList"/>
    <dgm:cxn modelId="{9E68BC19-C7F5-4B4B-8E0F-51763F5A05A1}" type="presParOf" srcId="{8AA326E7-E841-4086-B5BD-DEC4BE39AD31}" destId="{3918DAC3-CAFB-4FC3-AB0F-CB5CB09DBD4D}" srcOrd="8" destOrd="0" presId="urn:microsoft.com/office/officeart/2008/layout/VerticalCurvedList"/>
    <dgm:cxn modelId="{CBF3B364-5B96-45D8-A35D-E7BD60E7A115}" type="presParOf" srcId="{3918DAC3-CAFB-4FC3-AB0F-CB5CB09DBD4D}" destId="{F1488C95-4713-49A3-970D-07445A4D75AC}" srcOrd="0" destOrd="0" presId="urn:microsoft.com/office/officeart/2008/layout/VerticalCurvedList"/>
    <dgm:cxn modelId="{1C9A8456-C490-4D2B-A380-B1BA3980C881}" type="presParOf" srcId="{8AA326E7-E841-4086-B5BD-DEC4BE39AD31}" destId="{FC764B7C-E0AD-4157-B1FC-3640DE1EA9DD}" srcOrd="9" destOrd="0" presId="urn:microsoft.com/office/officeart/2008/layout/VerticalCurvedList"/>
    <dgm:cxn modelId="{8B45A128-8BD6-40AF-BD20-23D908A6E681}" type="presParOf" srcId="{8AA326E7-E841-4086-B5BD-DEC4BE39AD31}" destId="{69DDD2BC-E583-4DEA-A70F-B6648476A87F}" srcOrd="10" destOrd="0" presId="urn:microsoft.com/office/officeart/2008/layout/VerticalCurvedList"/>
    <dgm:cxn modelId="{0249EEE8-DF04-4E3E-BB71-1DC3F7FD4957}" type="presParOf" srcId="{69DDD2BC-E583-4DEA-A70F-B6648476A87F}" destId="{C3223AEE-5E64-4B5C-9A51-7997A8D2C52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9ECD19-B379-45FA-B882-93FB67628BDD}"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s-ES"/>
        </a:p>
      </dgm:t>
    </dgm:pt>
    <dgm:pt modelId="{4CAD0676-075D-4959-A878-B5D3FC0E4F2A}">
      <dgm:prSet phldrT="[Texto]"/>
      <dgm:spPr/>
      <dgm:t>
        <a:bodyPr/>
        <a:lstStyle/>
        <a:p>
          <a:pPr rtl="0"/>
          <a:r>
            <a:rPr lang="es-ES" b="0" i="0" smtClean="0"/>
            <a:t>Módulo de Registro e Inscripción de Cursos </a:t>
          </a:r>
          <a:endParaRPr lang="es-ES"/>
        </a:p>
      </dgm:t>
    </dgm:pt>
    <dgm:pt modelId="{195F71D2-265C-4232-AA58-CC0529746F91}" type="parTrans" cxnId="{624D14CB-B989-407C-BEDD-0958BAF8AE20}">
      <dgm:prSet/>
      <dgm:spPr/>
      <dgm:t>
        <a:bodyPr/>
        <a:lstStyle/>
        <a:p>
          <a:endParaRPr lang="es-ES"/>
        </a:p>
      </dgm:t>
    </dgm:pt>
    <dgm:pt modelId="{554535AF-D699-40A6-9A91-EF25D1675B3B}" type="sibTrans" cxnId="{624D14CB-B989-407C-BEDD-0958BAF8AE20}">
      <dgm:prSet/>
      <dgm:spPr/>
      <dgm:t>
        <a:bodyPr/>
        <a:lstStyle/>
        <a:p>
          <a:endParaRPr lang="es-ES"/>
        </a:p>
      </dgm:t>
    </dgm:pt>
    <dgm:pt modelId="{C5C7DF4F-4594-4AF8-8BD6-E349B49EA886}">
      <dgm:prSet phldrT="[Texto]"/>
      <dgm:spPr/>
      <dgm:t>
        <a:bodyPr/>
        <a:lstStyle/>
        <a:p>
          <a:pPr rtl="0"/>
          <a:r>
            <a:rPr lang="es-ES" b="0" i="0" smtClean="0"/>
            <a:t>Módulo</a:t>
          </a:r>
          <a:r>
            <a:rPr lang="pt-BR" b="0" i="0" smtClean="0"/>
            <a:t> de Matrícula</a:t>
          </a:r>
          <a:r>
            <a:rPr lang="en-US" b="0" i="0" smtClean="0"/>
            <a:t> </a:t>
          </a:r>
          <a:endParaRPr lang="es-ES"/>
        </a:p>
      </dgm:t>
    </dgm:pt>
    <dgm:pt modelId="{62D2CC82-7E78-4075-B806-9388125B869E}" type="parTrans" cxnId="{AB8B9200-739C-470F-A1A3-64F1C43ED9B0}">
      <dgm:prSet/>
      <dgm:spPr/>
      <dgm:t>
        <a:bodyPr/>
        <a:lstStyle/>
        <a:p>
          <a:endParaRPr lang="es-ES"/>
        </a:p>
      </dgm:t>
    </dgm:pt>
    <dgm:pt modelId="{386A58E0-0575-444F-93A8-05325BF2DE7C}" type="sibTrans" cxnId="{AB8B9200-739C-470F-A1A3-64F1C43ED9B0}">
      <dgm:prSet/>
      <dgm:spPr/>
      <dgm:t>
        <a:bodyPr/>
        <a:lstStyle/>
        <a:p>
          <a:endParaRPr lang="es-ES"/>
        </a:p>
      </dgm:t>
    </dgm:pt>
    <dgm:pt modelId="{C2812598-31CB-402A-BF17-7C2AB1F308FB}">
      <dgm:prSet phldrT="[Texto]"/>
      <dgm:spPr/>
      <dgm:t>
        <a:bodyPr/>
        <a:lstStyle/>
        <a:p>
          <a:pPr rtl="0"/>
          <a:r>
            <a:rPr lang="es-ES" b="0" i="0" smtClean="0"/>
            <a:t>Módulo</a:t>
          </a:r>
          <a:r>
            <a:rPr lang="pt-BR" b="0" i="0" smtClean="0"/>
            <a:t> de </a:t>
          </a:r>
          <a:r>
            <a:rPr lang="es-NI" b="0" i="0" smtClean="0"/>
            <a:t>Notificaciones</a:t>
          </a:r>
          <a:r>
            <a:rPr lang="en-US" b="0" i="0" smtClean="0"/>
            <a:t> </a:t>
          </a:r>
          <a:endParaRPr lang="es-ES"/>
        </a:p>
      </dgm:t>
    </dgm:pt>
    <dgm:pt modelId="{8115FAE1-56ED-46B4-9513-3CBDAED68069}" type="parTrans" cxnId="{6BFCD234-9F0D-4A37-A01D-746C02DF24AE}">
      <dgm:prSet/>
      <dgm:spPr/>
      <dgm:t>
        <a:bodyPr/>
        <a:lstStyle/>
        <a:p>
          <a:endParaRPr lang="es-ES"/>
        </a:p>
      </dgm:t>
    </dgm:pt>
    <dgm:pt modelId="{6456B328-1A2C-4F1E-904A-2A9778738F1D}" type="sibTrans" cxnId="{6BFCD234-9F0D-4A37-A01D-746C02DF24AE}">
      <dgm:prSet/>
      <dgm:spPr/>
      <dgm:t>
        <a:bodyPr/>
        <a:lstStyle/>
        <a:p>
          <a:endParaRPr lang="es-ES"/>
        </a:p>
      </dgm:t>
    </dgm:pt>
    <dgm:pt modelId="{AF52791A-0E51-4168-A06A-1278DCF1C7EE}">
      <dgm:prSet phldrT="[Texto]"/>
      <dgm:spPr/>
      <dgm:t>
        <a:bodyPr/>
        <a:lstStyle/>
        <a:p>
          <a:pPr rtl="0"/>
          <a:r>
            <a:rPr lang="es-ES" b="0" i="0" smtClean="0"/>
            <a:t>Módulo</a:t>
          </a:r>
          <a:r>
            <a:rPr lang="pt-BR" b="0" i="0" smtClean="0"/>
            <a:t> de </a:t>
          </a:r>
          <a:r>
            <a:rPr lang="es-NI" b="0" i="0" smtClean="0"/>
            <a:t>Monitoreo</a:t>
          </a:r>
          <a:r>
            <a:rPr lang="pt-BR" b="0" i="0" smtClean="0"/>
            <a:t> y </a:t>
          </a:r>
          <a:r>
            <a:rPr lang="es-NI" b="0" i="0" smtClean="0"/>
            <a:t>Seguimiento</a:t>
          </a:r>
          <a:r>
            <a:rPr lang="en-US" b="0" i="0" smtClean="0"/>
            <a:t> </a:t>
          </a:r>
          <a:endParaRPr lang="es-ES"/>
        </a:p>
      </dgm:t>
    </dgm:pt>
    <dgm:pt modelId="{A1D6AF62-9C70-4FEC-B0A5-C476678085C2}" type="parTrans" cxnId="{D3EEA1BD-AEC0-4B63-935E-2675C33BE69E}">
      <dgm:prSet/>
      <dgm:spPr/>
      <dgm:t>
        <a:bodyPr/>
        <a:lstStyle/>
        <a:p>
          <a:endParaRPr lang="es-ES"/>
        </a:p>
      </dgm:t>
    </dgm:pt>
    <dgm:pt modelId="{52E842B5-7340-43E7-B216-88787EB75647}" type="sibTrans" cxnId="{D3EEA1BD-AEC0-4B63-935E-2675C33BE69E}">
      <dgm:prSet/>
      <dgm:spPr/>
      <dgm:t>
        <a:bodyPr/>
        <a:lstStyle/>
        <a:p>
          <a:endParaRPr lang="es-ES"/>
        </a:p>
      </dgm:t>
    </dgm:pt>
    <dgm:pt modelId="{D6ED1246-7257-4666-B057-1927FD4D2AE7}">
      <dgm:prSet phldrT="[Texto]"/>
      <dgm:spPr/>
      <dgm:t>
        <a:bodyPr/>
        <a:lstStyle/>
        <a:p>
          <a:pPr rtl="0"/>
          <a:r>
            <a:rPr lang="es-ES" b="0" i="0" smtClean="0"/>
            <a:t>Módulo</a:t>
          </a:r>
          <a:r>
            <a:rPr lang="pt-BR" b="0" i="0" smtClean="0"/>
            <a:t> de Cambio de </a:t>
          </a:r>
          <a:r>
            <a:rPr lang="es-NI" b="0" i="0" smtClean="0"/>
            <a:t>Contraseña</a:t>
          </a:r>
          <a:r>
            <a:rPr lang="en-US" b="0" i="0" smtClean="0"/>
            <a:t> </a:t>
          </a:r>
          <a:endParaRPr lang="es-ES"/>
        </a:p>
      </dgm:t>
    </dgm:pt>
    <dgm:pt modelId="{2C538FC2-F305-4DBD-88C1-DDD63B7A11A9}" type="parTrans" cxnId="{9B40518D-230D-4651-B2F0-5FA5BE8A321C}">
      <dgm:prSet/>
      <dgm:spPr/>
      <dgm:t>
        <a:bodyPr/>
        <a:lstStyle/>
        <a:p>
          <a:endParaRPr lang="es-ES"/>
        </a:p>
      </dgm:t>
    </dgm:pt>
    <dgm:pt modelId="{9CA45C98-8E06-4A37-AD5F-85C8FBAC6902}" type="sibTrans" cxnId="{9B40518D-230D-4651-B2F0-5FA5BE8A321C}">
      <dgm:prSet/>
      <dgm:spPr/>
      <dgm:t>
        <a:bodyPr/>
        <a:lstStyle/>
        <a:p>
          <a:endParaRPr lang="es-ES"/>
        </a:p>
      </dgm:t>
    </dgm:pt>
    <dgm:pt modelId="{A43FB6E9-FD59-4631-AD73-86027F8EA1BD}">
      <dgm:prSet phldrT="[Texto]"/>
      <dgm:spPr/>
      <dgm:t>
        <a:bodyPr/>
        <a:lstStyle/>
        <a:p>
          <a:pPr rtl="0"/>
          <a:r>
            <a:rPr lang="pt-BR" b="0" i="0" smtClean="0"/>
            <a:t>Módulo de Credenciales</a:t>
          </a:r>
          <a:r>
            <a:rPr lang="en-US" b="0" i="0" smtClean="0"/>
            <a:t> </a:t>
          </a:r>
          <a:endParaRPr lang="es-ES"/>
        </a:p>
      </dgm:t>
    </dgm:pt>
    <dgm:pt modelId="{1A43D826-0817-4535-9BCD-B51938743152}" type="parTrans" cxnId="{3386BE6F-2C5A-4BE0-A88C-2227AFD5CC6A}">
      <dgm:prSet/>
      <dgm:spPr/>
      <dgm:t>
        <a:bodyPr/>
        <a:lstStyle/>
        <a:p>
          <a:endParaRPr lang="es-ES"/>
        </a:p>
      </dgm:t>
    </dgm:pt>
    <dgm:pt modelId="{F2094088-B60E-4072-B606-3A061131E189}" type="sibTrans" cxnId="{3386BE6F-2C5A-4BE0-A88C-2227AFD5CC6A}">
      <dgm:prSet/>
      <dgm:spPr/>
      <dgm:t>
        <a:bodyPr/>
        <a:lstStyle/>
        <a:p>
          <a:endParaRPr lang="es-ES"/>
        </a:p>
      </dgm:t>
    </dgm:pt>
    <dgm:pt modelId="{4C941849-967F-468B-9A44-96C658190C51}" type="pres">
      <dgm:prSet presAssocID="{CD9ECD19-B379-45FA-B882-93FB67628BDD}" presName="Name0" presStyleCnt="0">
        <dgm:presLayoutVars>
          <dgm:dir/>
          <dgm:resizeHandles val="exact"/>
        </dgm:presLayoutVars>
      </dgm:prSet>
      <dgm:spPr/>
    </dgm:pt>
    <dgm:pt modelId="{A9164C11-A9DC-4534-8451-7105CF1D8A37}" type="pres">
      <dgm:prSet presAssocID="{4CAD0676-075D-4959-A878-B5D3FC0E4F2A}" presName="node" presStyleLbl="node1" presStyleIdx="0" presStyleCnt="6">
        <dgm:presLayoutVars>
          <dgm:bulletEnabled val="1"/>
        </dgm:presLayoutVars>
      </dgm:prSet>
      <dgm:spPr/>
    </dgm:pt>
    <dgm:pt modelId="{79F51097-7AF3-4EBB-9608-64C6ECA74795}" type="pres">
      <dgm:prSet presAssocID="{554535AF-D699-40A6-9A91-EF25D1675B3B}" presName="sibTrans" presStyleCnt="0"/>
      <dgm:spPr/>
    </dgm:pt>
    <dgm:pt modelId="{7B91F200-E48C-40A2-BC5E-6A72012BFDEA}" type="pres">
      <dgm:prSet presAssocID="{C5C7DF4F-4594-4AF8-8BD6-E349B49EA886}" presName="node" presStyleLbl="node1" presStyleIdx="1" presStyleCnt="6">
        <dgm:presLayoutVars>
          <dgm:bulletEnabled val="1"/>
        </dgm:presLayoutVars>
      </dgm:prSet>
      <dgm:spPr/>
    </dgm:pt>
    <dgm:pt modelId="{CE439122-D55C-40D4-8DB7-E6DB957822F8}" type="pres">
      <dgm:prSet presAssocID="{386A58E0-0575-444F-93A8-05325BF2DE7C}" presName="sibTrans" presStyleCnt="0"/>
      <dgm:spPr/>
    </dgm:pt>
    <dgm:pt modelId="{4CDAC6C2-8C85-448B-9A38-5DF0F2122C19}" type="pres">
      <dgm:prSet presAssocID="{C2812598-31CB-402A-BF17-7C2AB1F308FB}" presName="node" presStyleLbl="node1" presStyleIdx="2" presStyleCnt="6">
        <dgm:presLayoutVars>
          <dgm:bulletEnabled val="1"/>
        </dgm:presLayoutVars>
      </dgm:prSet>
      <dgm:spPr/>
    </dgm:pt>
    <dgm:pt modelId="{2287B26A-98F8-4DA9-8516-57AAED1A38BE}" type="pres">
      <dgm:prSet presAssocID="{6456B328-1A2C-4F1E-904A-2A9778738F1D}" presName="sibTrans" presStyleCnt="0"/>
      <dgm:spPr/>
    </dgm:pt>
    <dgm:pt modelId="{9C3349FA-A18A-4925-B003-1057C90EE67C}" type="pres">
      <dgm:prSet presAssocID="{AF52791A-0E51-4168-A06A-1278DCF1C7EE}" presName="node" presStyleLbl="node1" presStyleIdx="3" presStyleCnt="6">
        <dgm:presLayoutVars>
          <dgm:bulletEnabled val="1"/>
        </dgm:presLayoutVars>
      </dgm:prSet>
      <dgm:spPr/>
    </dgm:pt>
    <dgm:pt modelId="{415EC55B-AFD3-4C54-AAF0-A9A13343B7EF}" type="pres">
      <dgm:prSet presAssocID="{52E842B5-7340-43E7-B216-88787EB75647}" presName="sibTrans" presStyleCnt="0"/>
      <dgm:spPr/>
    </dgm:pt>
    <dgm:pt modelId="{1363F04F-F442-4AFA-A94A-9DED99C647EC}" type="pres">
      <dgm:prSet presAssocID="{D6ED1246-7257-4666-B057-1927FD4D2AE7}" presName="node" presStyleLbl="node1" presStyleIdx="4" presStyleCnt="6">
        <dgm:presLayoutVars>
          <dgm:bulletEnabled val="1"/>
        </dgm:presLayoutVars>
      </dgm:prSet>
      <dgm:spPr/>
    </dgm:pt>
    <dgm:pt modelId="{742EC205-9F77-4693-A5C0-73898D949A86}" type="pres">
      <dgm:prSet presAssocID="{9CA45C98-8E06-4A37-AD5F-85C8FBAC6902}" presName="sibTrans" presStyleCnt="0"/>
      <dgm:spPr/>
    </dgm:pt>
    <dgm:pt modelId="{155D56C4-4A74-422E-BC1A-1493DDB0CD32}" type="pres">
      <dgm:prSet presAssocID="{A43FB6E9-FD59-4631-AD73-86027F8EA1BD}" presName="node" presStyleLbl="node1" presStyleIdx="5" presStyleCnt="6">
        <dgm:presLayoutVars>
          <dgm:bulletEnabled val="1"/>
        </dgm:presLayoutVars>
      </dgm:prSet>
      <dgm:spPr/>
    </dgm:pt>
  </dgm:ptLst>
  <dgm:cxnLst>
    <dgm:cxn modelId="{3386BE6F-2C5A-4BE0-A88C-2227AFD5CC6A}" srcId="{CD9ECD19-B379-45FA-B882-93FB67628BDD}" destId="{A43FB6E9-FD59-4631-AD73-86027F8EA1BD}" srcOrd="5" destOrd="0" parTransId="{1A43D826-0817-4535-9BCD-B51938743152}" sibTransId="{F2094088-B60E-4072-B606-3A061131E189}"/>
    <dgm:cxn modelId="{624D14CB-B989-407C-BEDD-0958BAF8AE20}" srcId="{CD9ECD19-B379-45FA-B882-93FB67628BDD}" destId="{4CAD0676-075D-4959-A878-B5D3FC0E4F2A}" srcOrd="0" destOrd="0" parTransId="{195F71D2-265C-4232-AA58-CC0529746F91}" sibTransId="{554535AF-D699-40A6-9A91-EF25D1675B3B}"/>
    <dgm:cxn modelId="{09477C8F-73B7-4CDC-8275-22C82A3A62D8}" type="presOf" srcId="{C5C7DF4F-4594-4AF8-8BD6-E349B49EA886}" destId="{7B91F200-E48C-40A2-BC5E-6A72012BFDEA}" srcOrd="0" destOrd="0" presId="urn:microsoft.com/office/officeart/2005/8/layout/hList6"/>
    <dgm:cxn modelId="{258EB0E0-BE73-4C5F-A1D9-B829ED4ED106}" type="presOf" srcId="{CD9ECD19-B379-45FA-B882-93FB67628BDD}" destId="{4C941849-967F-468B-9A44-96C658190C51}" srcOrd="0" destOrd="0" presId="urn:microsoft.com/office/officeart/2005/8/layout/hList6"/>
    <dgm:cxn modelId="{AB8B9200-739C-470F-A1A3-64F1C43ED9B0}" srcId="{CD9ECD19-B379-45FA-B882-93FB67628BDD}" destId="{C5C7DF4F-4594-4AF8-8BD6-E349B49EA886}" srcOrd="1" destOrd="0" parTransId="{62D2CC82-7E78-4075-B806-9388125B869E}" sibTransId="{386A58E0-0575-444F-93A8-05325BF2DE7C}"/>
    <dgm:cxn modelId="{0A8110C5-5384-46CA-A28B-912F9D8F9838}" type="presOf" srcId="{D6ED1246-7257-4666-B057-1927FD4D2AE7}" destId="{1363F04F-F442-4AFA-A94A-9DED99C647EC}" srcOrd="0" destOrd="0" presId="urn:microsoft.com/office/officeart/2005/8/layout/hList6"/>
    <dgm:cxn modelId="{7DB16E08-6966-4F69-8071-A66C071FEF65}" type="presOf" srcId="{C2812598-31CB-402A-BF17-7C2AB1F308FB}" destId="{4CDAC6C2-8C85-448B-9A38-5DF0F2122C19}" srcOrd="0" destOrd="0" presId="urn:microsoft.com/office/officeart/2005/8/layout/hList6"/>
    <dgm:cxn modelId="{6BFCD234-9F0D-4A37-A01D-746C02DF24AE}" srcId="{CD9ECD19-B379-45FA-B882-93FB67628BDD}" destId="{C2812598-31CB-402A-BF17-7C2AB1F308FB}" srcOrd="2" destOrd="0" parTransId="{8115FAE1-56ED-46B4-9513-3CBDAED68069}" sibTransId="{6456B328-1A2C-4F1E-904A-2A9778738F1D}"/>
    <dgm:cxn modelId="{0F97A2FD-1C38-469B-BC40-7BB5F398CCD4}" type="presOf" srcId="{4CAD0676-075D-4959-A878-B5D3FC0E4F2A}" destId="{A9164C11-A9DC-4534-8451-7105CF1D8A37}" srcOrd="0" destOrd="0" presId="urn:microsoft.com/office/officeart/2005/8/layout/hList6"/>
    <dgm:cxn modelId="{D3EEA1BD-AEC0-4B63-935E-2675C33BE69E}" srcId="{CD9ECD19-B379-45FA-B882-93FB67628BDD}" destId="{AF52791A-0E51-4168-A06A-1278DCF1C7EE}" srcOrd="3" destOrd="0" parTransId="{A1D6AF62-9C70-4FEC-B0A5-C476678085C2}" sibTransId="{52E842B5-7340-43E7-B216-88787EB75647}"/>
    <dgm:cxn modelId="{9B40518D-230D-4651-B2F0-5FA5BE8A321C}" srcId="{CD9ECD19-B379-45FA-B882-93FB67628BDD}" destId="{D6ED1246-7257-4666-B057-1927FD4D2AE7}" srcOrd="4" destOrd="0" parTransId="{2C538FC2-F305-4DBD-88C1-DDD63B7A11A9}" sibTransId="{9CA45C98-8E06-4A37-AD5F-85C8FBAC6902}"/>
    <dgm:cxn modelId="{2945ABB1-AB10-4728-B1AA-16371FFF8E88}" type="presOf" srcId="{AF52791A-0E51-4168-A06A-1278DCF1C7EE}" destId="{9C3349FA-A18A-4925-B003-1057C90EE67C}" srcOrd="0" destOrd="0" presId="urn:microsoft.com/office/officeart/2005/8/layout/hList6"/>
    <dgm:cxn modelId="{1BB38902-A202-4D98-92A9-A0496D542598}" type="presOf" srcId="{A43FB6E9-FD59-4631-AD73-86027F8EA1BD}" destId="{155D56C4-4A74-422E-BC1A-1493DDB0CD32}" srcOrd="0" destOrd="0" presId="urn:microsoft.com/office/officeart/2005/8/layout/hList6"/>
    <dgm:cxn modelId="{62FACDCE-6601-48AE-8DC0-CEB40463DA1D}" type="presParOf" srcId="{4C941849-967F-468B-9A44-96C658190C51}" destId="{A9164C11-A9DC-4534-8451-7105CF1D8A37}" srcOrd="0" destOrd="0" presId="urn:microsoft.com/office/officeart/2005/8/layout/hList6"/>
    <dgm:cxn modelId="{F66B3466-4BDE-4339-92C0-3AC80FCD53CD}" type="presParOf" srcId="{4C941849-967F-468B-9A44-96C658190C51}" destId="{79F51097-7AF3-4EBB-9608-64C6ECA74795}" srcOrd="1" destOrd="0" presId="urn:microsoft.com/office/officeart/2005/8/layout/hList6"/>
    <dgm:cxn modelId="{0AA55D41-295F-4C05-A696-993139A8C175}" type="presParOf" srcId="{4C941849-967F-468B-9A44-96C658190C51}" destId="{7B91F200-E48C-40A2-BC5E-6A72012BFDEA}" srcOrd="2" destOrd="0" presId="urn:microsoft.com/office/officeart/2005/8/layout/hList6"/>
    <dgm:cxn modelId="{4FCED7FB-0C3E-4169-8886-FB48BFD1BE60}" type="presParOf" srcId="{4C941849-967F-468B-9A44-96C658190C51}" destId="{CE439122-D55C-40D4-8DB7-E6DB957822F8}" srcOrd="3" destOrd="0" presId="urn:microsoft.com/office/officeart/2005/8/layout/hList6"/>
    <dgm:cxn modelId="{96C0AB0A-0CA6-488F-BE90-B751DB08659C}" type="presParOf" srcId="{4C941849-967F-468B-9A44-96C658190C51}" destId="{4CDAC6C2-8C85-448B-9A38-5DF0F2122C19}" srcOrd="4" destOrd="0" presId="urn:microsoft.com/office/officeart/2005/8/layout/hList6"/>
    <dgm:cxn modelId="{7EC5AA1A-C0AC-40D4-BE6A-A4C3AE944F42}" type="presParOf" srcId="{4C941849-967F-468B-9A44-96C658190C51}" destId="{2287B26A-98F8-4DA9-8516-57AAED1A38BE}" srcOrd="5" destOrd="0" presId="urn:microsoft.com/office/officeart/2005/8/layout/hList6"/>
    <dgm:cxn modelId="{B6517CDB-2B93-4D80-BEED-55BE970960D1}" type="presParOf" srcId="{4C941849-967F-468B-9A44-96C658190C51}" destId="{9C3349FA-A18A-4925-B003-1057C90EE67C}" srcOrd="6" destOrd="0" presId="urn:microsoft.com/office/officeart/2005/8/layout/hList6"/>
    <dgm:cxn modelId="{94A975E8-41A1-442A-817A-CBF6AE01384C}" type="presParOf" srcId="{4C941849-967F-468B-9A44-96C658190C51}" destId="{415EC55B-AFD3-4C54-AAF0-A9A13343B7EF}" srcOrd="7" destOrd="0" presId="urn:microsoft.com/office/officeart/2005/8/layout/hList6"/>
    <dgm:cxn modelId="{6A1294BE-F1DF-4E9D-BDB3-56F084282D3F}" type="presParOf" srcId="{4C941849-967F-468B-9A44-96C658190C51}" destId="{1363F04F-F442-4AFA-A94A-9DED99C647EC}" srcOrd="8" destOrd="0" presId="urn:microsoft.com/office/officeart/2005/8/layout/hList6"/>
    <dgm:cxn modelId="{2D3C0B53-B270-4DE7-8988-303431101304}" type="presParOf" srcId="{4C941849-967F-468B-9A44-96C658190C51}" destId="{742EC205-9F77-4693-A5C0-73898D949A86}" srcOrd="9" destOrd="0" presId="urn:microsoft.com/office/officeart/2005/8/layout/hList6"/>
    <dgm:cxn modelId="{FFC316A3-BBB1-4881-BC32-8EA7B9199AC6}" type="presParOf" srcId="{4C941849-967F-468B-9A44-96C658190C51}" destId="{155D56C4-4A74-422E-BC1A-1493DDB0CD32}"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A1489-92B6-4159-8AD9-EEC57F765AC7}">
      <dsp:nvSpPr>
        <dsp:cNvPr id="0" name=""/>
        <dsp:cNvSpPr/>
      </dsp:nvSpPr>
      <dsp:spPr>
        <a:xfrm>
          <a:off x="2611407" y="-25973"/>
          <a:ext cx="4168834" cy="4168834"/>
        </a:xfrm>
        <a:prstGeom prst="circularArrow">
          <a:avLst>
            <a:gd name="adj1" fmla="val 5544"/>
            <a:gd name="adj2" fmla="val 330680"/>
            <a:gd name="adj3" fmla="val 13749672"/>
            <a:gd name="adj4" fmla="val 17401962"/>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1AE97F-7F1A-42A3-AD1E-4C2374E3AD97}">
      <dsp:nvSpPr>
        <dsp:cNvPr id="0" name=""/>
        <dsp:cNvSpPr/>
      </dsp:nvSpPr>
      <dsp:spPr>
        <a:xfrm>
          <a:off x="3708738" y="1582"/>
          <a:ext cx="1974172" cy="9870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kern="1200" smtClean="0"/>
            <a:t>Análisis Curricular </a:t>
          </a:r>
          <a:endParaRPr lang="es-ES" sz="1700" kern="1200"/>
        </a:p>
      </dsp:txBody>
      <dsp:txXfrm>
        <a:off x="3756924" y="49768"/>
        <a:ext cx="1877800" cy="890714"/>
      </dsp:txXfrm>
    </dsp:sp>
    <dsp:sp modelId="{2093724C-60A9-490D-AEA2-8FE873B83E92}">
      <dsp:nvSpPr>
        <dsp:cNvPr id="0" name=""/>
        <dsp:cNvSpPr/>
      </dsp:nvSpPr>
      <dsp:spPr>
        <a:xfrm>
          <a:off x="5399483" y="1229980"/>
          <a:ext cx="1974172" cy="98708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kern="1200" smtClean="0"/>
            <a:t>Microplanificación </a:t>
          </a:r>
          <a:endParaRPr lang="es-ES" sz="1700" b="0" i="0" kern="1200"/>
        </a:p>
      </dsp:txBody>
      <dsp:txXfrm>
        <a:off x="5447669" y="1278166"/>
        <a:ext cx="1877800" cy="890714"/>
      </dsp:txXfrm>
    </dsp:sp>
    <dsp:sp modelId="{F5E98D3E-7B2B-4C06-B35A-39DD7E67FD6A}">
      <dsp:nvSpPr>
        <dsp:cNvPr id="0" name=""/>
        <dsp:cNvSpPr/>
      </dsp:nvSpPr>
      <dsp:spPr>
        <a:xfrm>
          <a:off x="4753676" y="3217570"/>
          <a:ext cx="1974172" cy="98708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kern="1200" smtClean="0"/>
            <a:t>Desarrollo de Materiales Educativos </a:t>
          </a:r>
          <a:endParaRPr lang="es-ES" sz="1700" b="0" i="0" kern="1200"/>
        </a:p>
      </dsp:txBody>
      <dsp:txXfrm>
        <a:off x="4801862" y="3265756"/>
        <a:ext cx="1877800" cy="890714"/>
      </dsp:txXfrm>
    </dsp:sp>
    <dsp:sp modelId="{B2047C87-4419-48A3-80E3-A12066AEBED9}">
      <dsp:nvSpPr>
        <dsp:cNvPr id="0" name=""/>
        <dsp:cNvSpPr/>
      </dsp:nvSpPr>
      <dsp:spPr>
        <a:xfrm>
          <a:off x="2663800" y="3217570"/>
          <a:ext cx="1974172" cy="9870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kern="1200" smtClean="0"/>
            <a:t>Implementación </a:t>
          </a:r>
          <a:endParaRPr lang="es-ES" sz="1700" b="0" i="0" kern="1200"/>
        </a:p>
      </dsp:txBody>
      <dsp:txXfrm>
        <a:off x="2711986" y="3265756"/>
        <a:ext cx="1877800" cy="890714"/>
      </dsp:txXfrm>
    </dsp:sp>
    <dsp:sp modelId="{B4F39237-C9A0-494C-A249-A84871006F55}">
      <dsp:nvSpPr>
        <dsp:cNvPr id="0" name=""/>
        <dsp:cNvSpPr/>
      </dsp:nvSpPr>
      <dsp:spPr>
        <a:xfrm>
          <a:off x="2017993" y="1229980"/>
          <a:ext cx="1974172" cy="98708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kern="1200" dirty="0" smtClean="0"/>
            <a:t>Evaluación</a:t>
          </a:r>
          <a:endParaRPr lang="es-ES" sz="1700" b="0" i="0" kern="1200" dirty="0"/>
        </a:p>
      </dsp:txBody>
      <dsp:txXfrm>
        <a:off x="2066179" y="1278166"/>
        <a:ext cx="1877800" cy="890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15769-742D-43BB-9D20-C2E266634728}">
      <dsp:nvSpPr>
        <dsp:cNvPr id="0" name=""/>
        <dsp:cNvSpPr/>
      </dsp:nvSpPr>
      <dsp:spPr>
        <a:xfrm>
          <a:off x="3529250" y="936545"/>
          <a:ext cx="2333148" cy="2333148"/>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rtl="0">
            <a:lnSpc>
              <a:spcPct val="90000"/>
            </a:lnSpc>
            <a:spcBef>
              <a:spcPct val="0"/>
            </a:spcBef>
            <a:spcAft>
              <a:spcPct val="35000"/>
            </a:spcAft>
          </a:pPr>
          <a:r>
            <a:rPr lang="es-ES" sz="4000" kern="1200" dirty="0" smtClean="0"/>
            <a:t>DEDV</a:t>
          </a:r>
          <a:endParaRPr lang="es-ES" sz="4000" kern="1200" dirty="0"/>
        </a:p>
      </dsp:txBody>
      <dsp:txXfrm>
        <a:off x="3870932" y="1278227"/>
        <a:ext cx="1649784" cy="1649784"/>
      </dsp:txXfrm>
    </dsp:sp>
    <dsp:sp modelId="{0BD00437-7539-49EF-B891-B507AC747D0A}">
      <dsp:nvSpPr>
        <dsp:cNvPr id="0" name=""/>
        <dsp:cNvSpPr/>
      </dsp:nvSpPr>
      <dsp:spPr>
        <a:xfrm>
          <a:off x="3856241" y="-255879"/>
          <a:ext cx="1679167" cy="1679167"/>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 sz="1600" kern="1200" dirty="0" smtClean="0"/>
            <a:t>Área de Gestión del </a:t>
          </a:r>
          <a:r>
            <a:rPr lang="es-ES" sz="1600" kern="1200" dirty="0" smtClean="0"/>
            <a:t>Currículo</a:t>
          </a:r>
          <a:endParaRPr lang="es-ES" sz="1600" kern="1200" dirty="0"/>
        </a:p>
      </dsp:txBody>
      <dsp:txXfrm>
        <a:off x="4102149" y="-9971"/>
        <a:ext cx="1187351" cy="1187351"/>
      </dsp:txXfrm>
    </dsp:sp>
    <dsp:sp modelId="{B0345EC9-73D1-4420-8FBC-E8A26F2EB52B}">
      <dsp:nvSpPr>
        <dsp:cNvPr id="0" name=""/>
        <dsp:cNvSpPr/>
      </dsp:nvSpPr>
      <dsp:spPr>
        <a:xfrm>
          <a:off x="5408902" y="1263536"/>
          <a:ext cx="1679167" cy="1679167"/>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 sz="1600" kern="1200" dirty="0" smtClean="0"/>
            <a:t>Área de Desarrollo de Materiales </a:t>
          </a:r>
          <a:r>
            <a:rPr lang="es-ES" sz="1600" kern="1200" dirty="0" smtClean="0"/>
            <a:t>Educativos</a:t>
          </a:r>
          <a:endParaRPr lang="es-ES" sz="1600" kern="1200" dirty="0"/>
        </a:p>
      </dsp:txBody>
      <dsp:txXfrm>
        <a:off x="5654810" y="1509444"/>
        <a:ext cx="1187351" cy="1187351"/>
      </dsp:txXfrm>
    </dsp:sp>
    <dsp:sp modelId="{55B279DA-1A29-4C3E-9B32-7973CCBDCC33}">
      <dsp:nvSpPr>
        <dsp:cNvPr id="0" name=""/>
        <dsp:cNvSpPr/>
      </dsp:nvSpPr>
      <dsp:spPr>
        <a:xfrm>
          <a:off x="3856241" y="2782952"/>
          <a:ext cx="1679167" cy="1679167"/>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 sz="1600" kern="1200" dirty="0" smtClean="0"/>
            <a:t>Área de </a:t>
          </a:r>
          <a:r>
            <a:rPr lang="es-ES" sz="1600" kern="1200" dirty="0" smtClean="0"/>
            <a:t>Gestión Tecnológica</a:t>
          </a:r>
          <a:endParaRPr lang="es-ES" sz="1600" kern="1200" dirty="0"/>
        </a:p>
      </dsp:txBody>
      <dsp:txXfrm>
        <a:off x="4102149" y="3028860"/>
        <a:ext cx="1187351" cy="1187351"/>
      </dsp:txXfrm>
    </dsp:sp>
    <dsp:sp modelId="{FA2F1805-20D5-4A90-8FDF-08F3D788758C}">
      <dsp:nvSpPr>
        <dsp:cNvPr id="0" name=""/>
        <dsp:cNvSpPr/>
      </dsp:nvSpPr>
      <dsp:spPr>
        <a:xfrm>
          <a:off x="2303580" y="1263536"/>
          <a:ext cx="1679167" cy="1679167"/>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 sz="1600" kern="1200" dirty="0" smtClean="0"/>
            <a:t>Área de </a:t>
          </a:r>
          <a:r>
            <a:rPr lang="es-ES" sz="1600" kern="1200" dirty="0" smtClean="0"/>
            <a:t>Gestión Académica</a:t>
          </a:r>
          <a:endParaRPr lang="es-ES" sz="1600" kern="1200" dirty="0"/>
        </a:p>
      </dsp:txBody>
      <dsp:txXfrm>
        <a:off x="2549488" y="1509444"/>
        <a:ext cx="1187351" cy="1187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5C090-667C-490D-8110-C3E500BA3B23}">
      <dsp:nvSpPr>
        <dsp:cNvPr id="0" name=""/>
        <dsp:cNvSpPr/>
      </dsp:nvSpPr>
      <dsp:spPr>
        <a:xfrm>
          <a:off x="4478" y="634"/>
          <a:ext cx="4806658" cy="10657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ES" sz="4400" kern="1200" dirty="0" smtClean="0"/>
            <a:t>Máquinas Virtuales</a:t>
          </a:r>
          <a:endParaRPr lang="es-ES" sz="4400" kern="1200" dirty="0"/>
        </a:p>
      </dsp:txBody>
      <dsp:txXfrm>
        <a:off x="35694" y="31850"/>
        <a:ext cx="4744226" cy="1003348"/>
      </dsp:txXfrm>
    </dsp:sp>
    <dsp:sp modelId="{91C0DD83-CCA5-4527-A89D-853124D63505}">
      <dsp:nvSpPr>
        <dsp:cNvPr id="0" name=""/>
        <dsp:cNvSpPr/>
      </dsp:nvSpPr>
      <dsp:spPr>
        <a:xfrm>
          <a:off x="4478" y="1255625"/>
          <a:ext cx="1130446" cy="10657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kern="1200" smtClean="0"/>
            <a:t>CPU </a:t>
          </a:r>
          <a:endParaRPr lang="es-ES" sz="1700" kern="1200" dirty="0"/>
        </a:p>
      </dsp:txBody>
      <dsp:txXfrm>
        <a:off x="35694" y="1286841"/>
        <a:ext cx="1068014" cy="1003348"/>
      </dsp:txXfrm>
    </dsp:sp>
    <dsp:sp modelId="{64DB6A2D-6174-421A-9241-1B568DB43D54}">
      <dsp:nvSpPr>
        <dsp:cNvPr id="0" name=""/>
        <dsp:cNvSpPr/>
      </dsp:nvSpPr>
      <dsp:spPr>
        <a:xfrm>
          <a:off x="1229882" y="1255625"/>
          <a:ext cx="1130446" cy="10657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kern="1200" smtClean="0"/>
            <a:t>Disco </a:t>
          </a:r>
          <a:endParaRPr lang="es-ES" sz="1700" b="0" i="0" kern="1200"/>
        </a:p>
      </dsp:txBody>
      <dsp:txXfrm>
        <a:off x="1261098" y="1286841"/>
        <a:ext cx="1068014" cy="1003348"/>
      </dsp:txXfrm>
    </dsp:sp>
    <dsp:sp modelId="{587FD253-C459-4E09-A91D-C16367DB46E1}">
      <dsp:nvSpPr>
        <dsp:cNvPr id="0" name=""/>
        <dsp:cNvSpPr/>
      </dsp:nvSpPr>
      <dsp:spPr>
        <a:xfrm>
          <a:off x="2455286" y="1255625"/>
          <a:ext cx="1130446" cy="10657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kern="1200" smtClean="0"/>
            <a:t>Memoria </a:t>
          </a:r>
          <a:endParaRPr lang="es-ES" sz="1700" b="0" i="0" kern="1200"/>
        </a:p>
      </dsp:txBody>
      <dsp:txXfrm>
        <a:off x="2486502" y="1286841"/>
        <a:ext cx="1068014" cy="1003348"/>
      </dsp:txXfrm>
    </dsp:sp>
    <dsp:sp modelId="{25BB3344-88F1-4556-AEC9-9F556A6F3F8E}">
      <dsp:nvSpPr>
        <dsp:cNvPr id="0" name=""/>
        <dsp:cNvSpPr/>
      </dsp:nvSpPr>
      <dsp:spPr>
        <a:xfrm>
          <a:off x="3680691" y="1255625"/>
          <a:ext cx="1130446" cy="10657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kern="1200" smtClean="0"/>
            <a:t>Sistema Operativo </a:t>
          </a:r>
          <a:endParaRPr lang="es-ES" sz="1700" b="0" i="0" kern="1200"/>
        </a:p>
      </dsp:txBody>
      <dsp:txXfrm>
        <a:off x="3711907" y="1286841"/>
        <a:ext cx="1068014" cy="1003348"/>
      </dsp:txXfrm>
    </dsp:sp>
    <dsp:sp modelId="{EACC58E3-1947-4FEF-87D4-B000C37E8A93}">
      <dsp:nvSpPr>
        <dsp:cNvPr id="0" name=""/>
        <dsp:cNvSpPr/>
      </dsp:nvSpPr>
      <dsp:spPr>
        <a:xfrm>
          <a:off x="5001052" y="634"/>
          <a:ext cx="2355850" cy="10657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ES" sz="4400" kern="1200" dirty="0" smtClean="0"/>
            <a:t>IP</a:t>
          </a:r>
          <a:endParaRPr lang="es-ES" sz="4400" kern="1200" dirty="0"/>
        </a:p>
      </dsp:txBody>
      <dsp:txXfrm>
        <a:off x="5032268" y="31850"/>
        <a:ext cx="2293418" cy="1003348"/>
      </dsp:txXfrm>
    </dsp:sp>
    <dsp:sp modelId="{36192B5C-4D94-4563-AAF8-06E74B8A6E8F}">
      <dsp:nvSpPr>
        <dsp:cNvPr id="0" name=""/>
        <dsp:cNvSpPr/>
      </dsp:nvSpPr>
      <dsp:spPr>
        <a:xfrm>
          <a:off x="5001052" y="1255625"/>
          <a:ext cx="1130446" cy="10657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kern="1200" dirty="0" smtClean="0"/>
            <a:t>Privada </a:t>
          </a:r>
          <a:endParaRPr lang="es-ES" sz="1700" kern="1200" dirty="0"/>
        </a:p>
      </dsp:txBody>
      <dsp:txXfrm>
        <a:off x="5032268" y="1286841"/>
        <a:ext cx="1068014" cy="1003348"/>
      </dsp:txXfrm>
    </dsp:sp>
    <dsp:sp modelId="{8F7784E8-5DFB-4B75-A22E-3673FF1DA8AA}">
      <dsp:nvSpPr>
        <dsp:cNvPr id="0" name=""/>
        <dsp:cNvSpPr/>
      </dsp:nvSpPr>
      <dsp:spPr>
        <a:xfrm>
          <a:off x="6226456" y="1255625"/>
          <a:ext cx="1130446" cy="10657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kern="1200" dirty="0" smtClean="0"/>
            <a:t>Pública</a:t>
          </a:r>
          <a:endParaRPr lang="es-ES" sz="1700" b="0" i="0" kern="1200" dirty="0"/>
        </a:p>
      </dsp:txBody>
      <dsp:txXfrm>
        <a:off x="6257672" y="1286841"/>
        <a:ext cx="1068014" cy="10033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FFE9C-294D-4C9F-8524-44387B005E9A}">
      <dsp:nvSpPr>
        <dsp:cNvPr id="0" name=""/>
        <dsp:cNvSpPr/>
      </dsp:nvSpPr>
      <dsp:spPr>
        <a:xfrm>
          <a:off x="819150" y="1117"/>
          <a:ext cx="2028031" cy="12168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i="0" kern="1200" dirty="0" smtClean="0"/>
            <a:t>Activar/Desactivar modo mantenimiento</a:t>
          </a:r>
          <a:endParaRPr lang="es-ES" sz="1900" kern="1200" dirty="0"/>
        </a:p>
      </dsp:txBody>
      <dsp:txXfrm>
        <a:off x="819150" y="1117"/>
        <a:ext cx="2028031" cy="1216818"/>
      </dsp:txXfrm>
    </dsp:sp>
    <dsp:sp modelId="{25460381-F34E-4824-AD10-CB89EF5D074B}">
      <dsp:nvSpPr>
        <dsp:cNvPr id="0" name=""/>
        <dsp:cNvSpPr/>
      </dsp:nvSpPr>
      <dsp:spPr>
        <a:xfrm>
          <a:off x="3049984" y="1117"/>
          <a:ext cx="2028031" cy="12168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i="0" kern="1200" dirty="0" smtClean="0"/>
            <a:t>Respaldos </a:t>
          </a:r>
          <a:endParaRPr lang="es-ES" sz="1900" kern="1200" dirty="0"/>
        </a:p>
      </dsp:txBody>
      <dsp:txXfrm>
        <a:off x="3049984" y="1117"/>
        <a:ext cx="2028031" cy="1216818"/>
      </dsp:txXfrm>
    </dsp:sp>
    <dsp:sp modelId="{0D846D88-E393-4AE8-ACFF-2E096387BD7E}">
      <dsp:nvSpPr>
        <dsp:cNvPr id="0" name=""/>
        <dsp:cNvSpPr/>
      </dsp:nvSpPr>
      <dsp:spPr>
        <a:xfrm>
          <a:off x="5280818" y="1117"/>
          <a:ext cx="2028031" cy="12168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i="0" kern="1200" dirty="0" smtClean="0"/>
            <a:t>Descarga del paquete de instalación</a:t>
          </a:r>
          <a:endParaRPr lang="es-ES" sz="1900" b="0" i="0" kern="1200" dirty="0"/>
        </a:p>
      </dsp:txBody>
      <dsp:txXfrm>
        <a:off x="5280818" y="1117"/>
        <a:ext cx="2028031" cy="1216818"/>
      </dsp:txXfrm>
    </dsp:sp>
    <dsp:sp modelId="{CCDC7FFA-1CBC-4D7A-BF86-76FD3935A435}">
      <dsp:nvSpPr>
        <dsp:cNvPr id="0" name=""/>
        <dsp:cNvSpPr/>
      </dsp:nvSpPr>
      <dsp:spPr>
        <a:xfrm>
          <a:off x="1934567" y="1420739"/>
          <a:ext cx="2028031" cy="12168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i="0" kern="1200" dirty="0" smtClean="0"/>
            <a:t>Instalación del paquete</a:t>
          </a:r>
          <a:endParaRPr lang="es-ES" sz="1900" b="0" i="0" kern="1200" dirty="0"/>
        </a:p>
      </dsp:txBody>
      <dsp:txXfrm>
        <a:off x="1934567" y="1420739"/>
        <a:ext cx="2028031" cy="1216818"/>
      </dsp:txXfrm>
    </dsp:sp>
    <dsp:sp modelId="{3B4B9AA6-EDD4-4DEA-A284-5E81ABFF0ED2}">
      <dsp:nvSpPr>
        <dsp:cNvPr id="0" name=""/>
        <dsp:cNvSpPr/>
      </dsp:nvSpPr>
      <dsp:spPr>
        <a:xfrm>
          <a:off x="4165401" y="1420739"/>
          <a:ext cx="2028031" cy="12168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0" i="0" kern="1200" dirty="0" smtClean="0"/>
            <a:t>Migración de los </a:t>
          </a:r>
          <a:r>
            <a:rPr lang="es-ES" sz="1900" b="0" i="0" kern="1200" dirty="0" err="1" smtClean="0"/>
            <a:t>plugin</a:t>
          </a:r>
          <a:r>
            <a:rPr lang="es-ES" sz="1900" b="0" i="0" kern="1200" dirty="0" smtClean="0"/>
            <a:t> externos</a:t>
          </a:r>
          <a:endParaRPr lang="es-ES" sz="1900" b="0" i="0" kern="1200" dirty="0"/>
        </a:p>
      </dsp:txBody>
      <dsp:txXfrm>
        <a:off x="4165401" y="1420739"/>
        <a:ext cx="2028031" cy="12168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297AE-908D-4BAA-896A-C8A24DAE730F}">
      <dsp:nvSpPr>
        <dsp:cNvPr id="0" name=""/>
        <dsp:cNvSpPr/>
      </dsp:nvSpPr>
      <dsp:spPr>
        <a:xfrm>
          <a:off x="-4417014" y="-677450"/>
          <a:ext cx="5262170" cy="5262170"/>
        </a:xfrm>
        <a:prstGeom prst="blockArc">
          <a:avLst>
            <a:gd name="adj1" fmla="val 18900000"/>
            <a:gd name="adj2" fmla="val 2700000"/>
            <a:gd name="adj3" fmla="val 41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8634B9-5D33-472B-AC9B-D964A6185889}">
      <dsp:nvSpPr>
        <dsp:cNvPr id="0" name=""/>
        <dsp:cNvSpPr/>
      </dsp:nvSpPr>
      <dsp:spPr>
        <a:xfrm>
          <a:off x="370055" y="244126"/>
          <a:ext cx="8968883" cy="4885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799" tIns="35560" rIns="35560" bIns="35560" numCol="1" spcCol="1270" anchor="ctr" anchorCtr="0">
          <a:noAutofit/>
        </a:bodyPr>
        <a:lstStyle/>
        <a:p>
          <a:pPr lvl="0" algn="l" defTabSz="622300" rtl="0">
            <a:lnSpc>
              <a:spcPct val="90000"/>
            </a:lnSpc>
            <a:spcBef>
              <a:spcPct val="0"/>
            </a:spcBef>
            <a:spcAft>
              <a:spcPct val="35000"/>
            </a:spcAft>
          </a:pPr>
          <a:r>
            <a:rPr lang="es-ES" sz="1400" b="0" i="0" kern="1200" smtClean="0"/>
            <a:t>Establecer la nomenclatura que identificará al programa académico. </a:t>
          </a:r>
          <a:endParaRPr lang="es-ES" sz="1400" kern="1200"/>
        </a:p>
      </dsp:txBody>
      <dsp:txXfrm>
        <a:off x="370055" y="244126"/>
        <a:ext cx="8968883" cy="488565"/>
      </dsp:txXfrm>
    </dsp:sp>
    <dsp:sp modelId="{C4B5878D-F1E3-4665-BAFB-49CD66BDF752}">
      <dsp:nvSpPr>
        <dsp:cNvPr id="0" name=""/>
        <dsp:cNvSpPr/>
      </dsp:nvSpPr>
      <dsp:spPr>
        <a:xfrm>
          <a:off x="64702" y="183055"/>
          <a:ext cx="610706" cy="61070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8E77A1-B887-43D2-B339-923CA1C08205}">
      <dsp:nvSpPr>
        <dsp:cNvPr id="0" name=""/>
        <dsp:cNvSpPr/>
      </dsp:nvSpPr>
      <dsp:spPr>
        <a:xfrm>
          <a:off x="720146" y="976739"/>
          <a:ext cx="8618791" cy="48856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799" tIns="35560" rIns="35560" bIns="35560" numCol="1" spcCol="1270" anchor="ctr" anchorCtr="0">
          <a:noAutofit/>
        </a:bodyPr>
        <a:lstStyle/>
        <a:p>
          <a:pPr lvl="0" algn="l" defTabSz="622300" rtl="0">
            <a:lnSpc>
              <a:spcPct val="90000"/>
            </a:lnSpc>
            <a:spcBef>
              <a:spcPct val="0"/>
            </a:spcBef>
            <a:spcAft>
              <a:spcPct val="35000"/>
            </a:spcAft>
          </a:pPr>
          <a:r>
            <a:rPr lang="es-ES" sz="1400" b="0" i="0" kern="1200" smtClean="0"/>
            <a:t>Crear la estructura de categorías donde se ubicará el curso. </a:t>
          </a:r>
          <a:endParaRPr lang="es-ES" sz="1400" b="0" i="0" kern="1200"/>
        </a:p>
      </dsp:txBody>
      <dsp:txXfrm>
        <a:off x="720146" y="976739"/>
        <a:ext cx="8618791" cy="488565"/>
      </dsp:txXfrm>
    </dsp:sp>
    <dsp:sp modelId="{9817244A-5ED9-41CA-9E23-E68D87395985}">
      <dsp:nvSpPr>
        <dsp:cNvPr id="0" name=""/>
        <dsp:cNvSpPr/>
      </dsp:nvSpPr>
      <dsp:spPr>
        <a:xfrm>
          <a:off x="414793" y="915668"/>
          <a:ext cx="610706" cy="61070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B78E93-7D2D-4D29-B895-D41EDF9B6A13}">
      <dsp:nvSpPr>
        <dsp:cNvPr id="0" name=""/>
        <dsp:cNvSpPr/>
      </dsp:nvSpPr>
      <dsp:spPr>
        <a:xfrm>
          <a:off x="827596" y="1709352"/>
          <a:ext cx="8511342" cy="48856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799" tIns="35560" rIns="35560" bIns="35560" numCol="1" spcCol="1270" anchor="ctr" anchorCtr="0">
          <a:noAutofit/>
        </a:bodyPr>
        <a:lstStyle/>
        <a:p>
          <a:pPr lvl="0" algn="l" defTabSz="622300" rtl="0">
            <a:lnSpc>
              <a:spcPct val="90000"/>
            </a:lnSpc>
            <a:spcBef>
              <a:spcPct val="0"/>
            </a:spcBef>
            <a:spcAft>
              <a:spcPct val="35000"/>
            </a:spcAft>
          </a:pPr>
          <a:r>
            <a:rPr lang="es-ES" sz="1400" b="0" i="0" kern="1200" smtClean="0"/>
            <a:t>Crear el espacio áulico en el que se importará el contenido del curso. </a:t>
          </a:r>
          <a:endParaRPr lang="es-ES" sz="1400" b="0" i="0" kern="1200"/>
        </a:p>
      </dsp:txBody>
      <dsp:txXfrm>
        <a:off x="827596" y="1709352"/>
        <a:ext cx="8511342" cy="488565"/>
      </dsp:txXfrm>
    </dsp:sp>
    <dsp:sp modelId="{BBEEFCEE-5A01-4118-8976-2F834A9CD93D}">
      <dsp:nvSpPr>
        <dsp:cNvPr id="0" name=""/>
        <dsp:cNvSpPr/>
      </dsp:nvSpPr>
      <dsp:spPr>
        <a:xfrm>
          <a:off x="522243" y="1648281"/>
          <a:ext cx="610706" cy="61070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74822B-E436-4563-888F-0517EF5816C4}">
      <dsp:nvSpPr>
        <dsp:cNvPr id="0" name=""/>
        <dsp:cNvSpPr/>
      </dsp:nvSpPr>
      <dsp:spPr>
        <a:xfrm>
          <a:off x="720146" y="2441965"/>
          <a:ext cx="8618791" cy="48856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799" tIns="35560" rIns="35560" bIns="35560" numCol="1" spcCol="1270" anchor="ctr" anchorCtr="0">
          <a:noAutofit/>
        </a:bodyPr>
        <a:lstStyle/>
        <a:p>
          <a:pPr lvl="0" algn="l" defTabSz="622300" rtl="0">
            <a:lnSpc>
              <a:spcPct val="90000"/>
            </a:lnSpc>
            <a:spcBef>
              <a:spcPct val="0"/>
            </a:spcBef>
            <a:spcAft>
              <a:spcPct val="35000"/>
            </a:spcAft>
          </a:pPr>
          <a:r>
            <a:rPr lang="es-ES" sz="1400" b="0" i="0" kern="1200" smtClean="0"/>
            <a:t>Establecer los ajustes generales del curso (nombre completo, nombre corto, ID, fecha de inicio y fecha de fin). </a:t>
          </a:r>
          <a:endParaRPr lang="es-ES" sz="1400" b="0" i="0" kern="1200"/>
        </a:p>
      </dsp:txBody>
      <dsp:txXfrm>
        <a:off x="720146" y="2441965"/>
        <a:ext cx="8618791" cy="488565"/>
      </dsp:txXfrm>
    </dsp:sp>
    <dsp:sp modelId="{F1488C95-4713-49A3-970D-07445A4D75AC}">
      <dsp:nvSpPr>
        <dsp:cNvPr id="0" name=""/>
        <dsp:cNvSpPr/>
      </dsp:nvSpPr>
      <dsp:spPr>
        <a:xfrm>
          <a:off x="414793" y="2380894"/>
          <a:ext cx="610706" cy="61070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764B7C-E0AD-4157-B1FC-3640DE1EA9DD}">
      <dsp:nvSpPr>
        <dsp:cNvPr id="0" name=""/>
        <dsp:cNvSpPr/>
      </dsp:nvSpPr>
      <dsp:spPr>
        <a:xfrm>
          <a:off x="370055" y="3174578"/>
          <a:ext cx="8968883" cy="4885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799" tIns="35560" rIns="35560" bIns="35560" numCol="1" spcCol="1270" anchor="ctr" anchorCtr="0">
          <a:noAutofit/>
        </a:bodyPr>
        <a:lstStyle/>
        <a:p>
          <a:pPr lvl="0" algn="l" defTabSz="622300" rtl="0">
            <a:lnSpc>
              <a:spcPct val="90000"/>
            </a:lnSpc>
            <a:spcBef>
              <a:spcPct val="0"/>
            </a:spcBef>
            <a:spcAft>
              <a:spcPct val="35000"/>
            </a:spcAft>
          </a:pPr>
          <a:r>
            <a:rPr lang="es-ES" sz="1400" b="0" i="0" kern="1200" smtClean="0"/>
            <a:t>Verificar que los plugin que requerirá el curso se encuentren instalados. </a:t>
          </a:r>
          <a:endParaRPr lang="es-ES" sz="1400" b="0" i="0" kern="1200"/>
        </a:p>
      </dsp:txBody>
      <dsp:txXfrm>
        <a:off x="370055" y="3174578"/>
        <a:ext cx="8968883" cy="488565"/>
      </dsp:txXfrm>
    </dsp:sp>
    <dsp:sp modelId="{C3223AEE-5E64-4B5C-9A51-7997A8D2C52C}">
      <dsp:nvSpPr>
        <dsp:cNvPr id="0" name=""/>
        <dsp:cNvSpPr/>
      </dsp:nvSpPr>
      <dsp:spPr>
        <a:xfrm>
          <a:off x="64702" y="3113508"/>
          <a:ext cx="610706" cy="61070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64C11-A9DC-4534-8451-7105CF1D8A37}">
      <dsp:nvSpPr>
        <dsp:cNvPr id="0" name=""/>
        <dsp:cNvSpPr/>
      </dsp:nvSpPr>
      <dsp:spPr>
        <a:xfrm rot="16200000">
          <a:off x="-1015794" y="1019018"/>
          <a:ext cx="3312006" cy="1273968"/>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258" bIns="0" numCol="1" spcCol="1270" anchor="ctr" anchorCtr="0">
          <a:noAutofit/>
        </a:bodyPr>
        <a:lstStyle/>
        <a:p>
          <a:pPr lvl="0" algn="ctr" defTabSz="622300" rtl="0">
            <a:lnSpc>
              <a:spcPct val="90000"/>
            </a:lnSpc>
            <a:spcBef>
              <a:spcPct val="0"/>
            </a:spcBef>
            <a:spcAft>
              <a:spcPct val="35000"/>
            </a:spcAft>
          </a:pPr>
          <a:r>
            <a:rPr lang="es-ES" sz="1400" b="0" i="0" kern="1200" smtClean="0"/>
            <a:t>Módulo de Registro e Inscripción de Cursos </a:t>
          </a:r>
          <a:endParaRPr lang="es-ES" sz="1400" kern="1200"/>
        </a:p>
      </dsp:txBody>
      <dsp:txXfrm rot="5400000">
        <a:off x="3225" y="662400"/>
        <a:ext cx="1273968" cy="1987204"/>
      </dsp:txXfrm>
    </dsp:sp>
    <dsp:sp modelId="{7B91F200-E48C-40A2-BC5E-6A72012BFDEA}">
      <dsp:nvSpPr>
        <dsp:cNvPr id="0" name=""/>
        <dsp:cNvSpPr/>
      </dsp:nvSpPr>
      <dsp:spPr>
        <a:xfrm rot="16200000">
          <a:off x="353722" y="1019018"/>
          <a:ext cx="3312006" cy="1273968"/>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258" bIns="0" numCol="1" spcCol="1270" anchor="ctr" anchorCtr="0">
          <a:noAutofit/>
        </a:bodyPr>
        <a:lstStyle/>
        <a:p>
          <a:pPr lvl="0" algn="ctr" defTabSz="622300" rtl="0">
            <a:lnSpc>
              <a:spcPct val="90000"/>
            </a:lnSpc>
            <a:spcBef>
              <a:spcPct val="0"/>
            </a:spcBef>
            <a:spcAft>
              <a:spcPct val="35000"/>
            </a:spcAft>
          </a:pPr>
          <a:r>
            <a:rPr lang="es-ES" sz="1400" b="0" i="0" kern="1200" smtClean="0"/>
            <a:t>Módulo</a:t>
          </a:r>
          <a:r>
            <a:rPr lang="pt-BR" sz="1400" b="0" i="0" kern="1200" smtClean="0"/>
            <a:t> de Matrícula</a:t>
          </a:r>
          <a:r>
            <a:rPr lang="en-US" sz="1400" b="0" i="0" kern="1200" smtClean="0"/>
            <a:t> </a:t>
          </a:r>
          <a:endParaRPr lang="es-ES" sz="1400" kern="1200"/>
        </a:p>
      </dsp:txBody>
      <dsp:txXfrm rot="5400000">
        <a:off x="1372741" y="662400"/>
        <a:ext cx="1273968" cy="1987204"/>
      </dsp:txXfrm>
    </dsp:sp>
    <dsp:sp modelId="{4CDAC6C2-8C85-448B-9A38-5DF0F2122C19}">
      <dsp:nvSpPr>
        <dsp:cNvPr id="0" name=""/>
        <dsp:cNvSpPr/>
      </dsp:nvSpPr>
      <dsp:spPr>
        <a:xfrm rot="16200000">
          <a:off x="1723238" y="1019018"/>
          <a:ext cx="3312006" cy="1273968"/>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258" bIns="0" numCol="1" spcCol="1270" anchor="ctr" anchorCtr="0">
          <a:noAutofit/>
        </a:bodyPr>
        <a:lstStyle/>
        <a:p>
          <a:pPr lvl="0" algn="ctr" defTabSz="622300" rtl="0">
            <a:lnSpc>
              <a:spcPct val="90000"/>
            </a:lnSpc>
            <a:spcBef>
              <a:spcPct val="0"/>
            </a:spcBef>
            <a:spcAft>
              <a:spcPct val="35000"/>
            </a:spcAft>
          </a:pPr>
          <a:r>
            <a:rPr lang="es-ES" sz="1400" b="0" i="0" kern="1200" smtClean="0"/>
            <a:t>Módulo</a:t>
          </a:r>
          <a:r>
            <a:rPr lang="pt-BR" sz="1400" b="0" i="0" kern="1200" smtClean="0"/>
            <a:t> de </a:t>
          </a:r>
          <a:r>
            <a:rPr lang="es-NI" sz="1400" b="0" i="0" kern="1200" smtClean="0"/>
            <a:t>Notificaciones</a:t>
          </a:r>
          <a:r>
            <a:rPr lang="en-US" sz="1400" b="0" i="0" kern="1200" smtClean="0"/>
            <a:t> </a:t>
          </a:r>
          <a:endParaRPr lang="es-ES" sz="1400" kern="1200"/>
        </a:p>
      </dsp:txBody>
      <dsp:txXfrm rot="5400000">
        <a:off x="2742257" y="662400"/>
        <a:ext cx="1273968" cy="1987204"/>
      </dsp:txXfrm>
    </dsp:sp>
    <dsp:sp modelId="{9C3349FA-A18A-4925-B003-1057C90EE67C}">
      <dsp:nvSpPr>
        <dsp:cNvPr id="0" name=""/>
        <dsp:cNvSpPr/>
      </dsp:nvSpPr>
      <dsp:spPr>
        <a:xfrm rot="16200000">
          <a:off x="3092755" y="1019018"/>
          <a:ext cx="3312006" cy="1273968"/>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258" bIns="0" numCol="1" spcCol="1270" anchor="ctr" anchorCtr="0">
          <a:noAutofit/>
        </a:bodyPr>
        <a:lstStyle/>
        <a:p>
          <a:pPr lvl="0" algn="ctr" defTabSz="622300" rtl="0">
            <a:lnSpc>
              <a:spcPct val="90000"/>
            </a:lnSpc>
            <a:spcBef>
              <a:spcPct val="0"/>
            </a:spcBef>
            <a:spcAft>
              <a:spcPct val="35000"/>
            </a:spcAft>
          </a:pPr>
          <a:r>
            <a:rPr lang="es-ES" sz="1400" b="0" i="0" kern="1200" smtClean="0"/>
            <a:t>Módulo</a:t>
          </a:r>
          <a:r>
            <a:rPr lang="pt-BR" sz="1400" b="0" i="0" kern="1200" smtClean="0"/>
            <a:t> de </a:t>
          </a:r>
          <a:r>
            <a:rPr lang="es-NI" sz="1400" b="0" i="0" kern="1200" smtClean="0"/>
            <a:t>Monitoreo</a:t>
          </a:r>
          <a:r>
            <a:rPr lang="pt-BR" sz="1400" b="0" i="0" kern="1200" smtClean="0"/>
            <a:t> y </a:t>
          </a:r>
          <a:r>
            <a:rPr lang="es-NI" sz="1400" b="0" i="0" kern="1200" smtClean="0"/>
            <a:t>Seguimiento</a:t>
          </a:r>
          <a:r>
            <a:rPr lang="en-US" sz="1400" b="0" i="0" kern="1200" smtClean="0"/>
            <a:t> </a:t>
          </a:r>
          <a:endParaRPr lang="es-ES" sz="1400" kern="1200"/>
        </a:p>
      </dsp:txBody>
      <dsp:txXfrm rot="5400000">
        <a:off x="4111774" y="662400"/>
        <a:ext cx="1273968" cy="1987204"/>
      </dsp:txXfrm>
    </dsp:sp>
    <dsp:sp modelId="{1363F04F-F442-4AFA-A94A-9DED99C647EC}">
      <dsp:nvSpPr>
        <dsp:cNvPr id="0" name=""/>
        <dsp:cNvSpPr/>
      </dsp:nvSpPr>
      <dsp:spPr>
        <a:xfrm rot="16200000">
          <a:off x="4462271" y="1019018"/>
          <a:ext cx="3312006" cy="1273968"/>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258" bIns="0" numCol="1" spcCol="1270" anchor="ctr" anchorCtr="0">
          <a:noAutofit/>
        </a:bodyPr>
        <a:lstStyle/>
        <a:p>
          <a:pPr lvl="0" algn="ctr" defTabSz="622300" rtl="0">
            <a:lnSpc>
              <a:spcPct val="90000"/>
            </a:lnSpc>
            <a:spcBef>
              <a:spcPct val="0"/>
            </a:spcBef>
            <a:spcAft>
              <a:spcPct val="35000"/>
            </a:spcAft>
          </a:pPr>
          <a:r>
            <a:rPr lang="es-ES" sz="1400" b="0" i="0" kern="1200" smtClean="0"/>
            <a:t>Módulo</a:t>
          </a:r>
          <a:r>
            <a:rPr lang="pt-BR" sz="1400" b="0" i="0" kern="1200" smtClean="0"/>
            <a:t> de Cambio de </a:t>
          </a:r>
          <a:r>
            <a:rPr lang="es-NI" sz="1400" b="0" i="0" kern="1200" smtClean="0"/>
            <a:t>Contraseña</a:t>
          </a:r>
          <a:r>
            <a:rPr lang="en-US" sz="1400" b="0" i="0" kern="1200" smtClean="0"/>
            <a:t> </a:t>
          </a:r>
          <a:endParaRPr lang="es-ES" sz="1400" kern="1200"/>
        </a:p>
      </dsp:txBody>
      <dsp:txXfrm rot="5400000">
        <a:off x="5481290" y="662400"/>
        <a:ext cx="1273968" cy="1987204"/>
      </dsp:txXfrm>
    </dsp:sp>
    <dsp:sp modelId="{155D56C4-4A74-422E-BC1A-1493DDB0CD32}">
      <dsp:nvSpPr>
        <dsp:cNvPr id="0" name=""/>
        <dsp:cNvSpPr/>
      </dsp:nvSpPr>
      <dsp:spPr>
        <a:xfrm rot="16200000">
          <a:off x="5831788" y="1019018"/>
          <a:ext cx="3312006" cy="1273968"/>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258" bIns="0" numCol="1" spcCol="1270" anchor="ctr" anchorCtr="0">
          <a:noAutofit/>
        </a:bodyPr>
        <a:lstStyle/>
        <a:p>
          <a:pPr lvl="0" algn="ctr" defTabSz="622300" rtl="0">
            <a:lnSpc>
              <a:spcPct val="90000"/>
            </a:lnSpc>
            <a:spcBef>
              <a:spcPct val="0"/>
            </a:spcBef>
            <a:spcAft>
              <a:spcPct val="35000"/>
            </a:spcAft>
          </a:pPr>
          <a:r>
            <a:rPr lang="pt-BR" sz="1400" b="0" i="0" kern="1200" smtClean="0"/>
            <a:t>Módulo de Credenciales</a:t>
          </a:r>
          <a:r>
            <a:rPr lang="en-US" sz="1400" b="0" i="0" kern="1200" smtClean="0"/>
            <a:t> </a:t>
          </a:r>
          <a:endParaRPr lang="es-ES" sz="1400" kern="1200"/>
        </a:p>
      </dsp:txBody>
      <dsp:txXfrm rot="5400000">
        <a:off x="6850807" y="662400"/>
        <a:ext cx="1273968" cy="198720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DF93C-9634-CE2D-7986-2B04A54B77F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E99DF57B-6E0E-0ADF-DE50-46353224D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ADC4BD15-8DAB-91F1-1380-E8141870C98F}"/>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5" name="Marcador de pie de página 4">
            <a:extLst>
              <a:ext uri="{FF2B5EF4-FFF2-40B4-BE49-F238E27FC236}">
                <a16:creationId xmlns:a16="http://schemas.microsoft.com/office/drawing/2014/main" id="{B6090852-68D9-CA53-2F4A-01CCA4924E72}"/>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B1A2C6C-E6E9-6FF7-889D-4710F66AB59B}"/>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3013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4530E-E0E4-0FF0-8E8A-4FC38F3DF7BB}"/>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5D873B3B-63AC-86E7-8A63-4E7E8ABCB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A0AB9886-32CC-22DD-E117-A5E133C0AB30}"/>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5" name="Marcador de pie de página 4">
            <a:extLst>
              <a:ext uri="{FF2B5EF4-FFF2-40B4-BE49-F238E27FC236}">
                <a16:creationId xmlns:a16="http://schemas.microsoft.com/office/drawing/2014/main" id="{614FF439-E884-4F17-025F-F2719E22429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ECA06D6-08A1-5CE6-7845-A853DFE1510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98621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7DA179-E67F-B770-B8AD-B15C5BD0A3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E667FDD9-8B79-CC4E-C8ED-DDEF72F7ED1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CCC91944-DC98-160E-4859-F75E95066910}"/>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5" name="Marcador de pie de página 4">
            <a:extLst>
              <a:ext uri="{FF2B5EF4-FFF2-40B4-BE49-F238E27FC236}">
                <a16:creationId xmlns:a16="http://schemas.microsoft.com/office/drawing/2014/main" id="{4707F5C8-A850-7FCE-7327-2E54CE2600D5}"/>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26314240-1A31-1EE0-C48A-A02A90F3CEB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14626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FBB5B7-9591-2610-DE0A-3699A885487A}"/>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77F3FAD3-836F-9A21-C326-D54BCF8B32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0EEEDA05-D6EE-EE40-2813-48BE666D3174}"/>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5" name="Marcador de pie de página 4">
            <a:extLst>
              <a:ext uri="{FF2B5EF4-FFF2-40B4-BE49-F238E27FC236}">
                <a16:creationId xmlns:a16="http://schemas.microsoft.com/office/drawing/2014/main" id="{1A0671CB-9E0E-35B6-9775-B7C4F373D20F}"/>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0670BFB-7249-61EF-F40C-E87FC9218BA4}"/>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41520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441FD-1D22-8837-DEA8-9CD608865C7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838B2A16-8D44-DE8A-6EDA-1F2FBDBAE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1A0571-1DE9-099A-4CE3-975F4BAC4E0B}"/>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5" name="Marcador de pie de página 4">
            <a:extLst>
              <a:ext uri="{FF2B5EF4-FFF2-40B4-BE49-F238E27FC236}">
                <a16:creationId xmlns:a16="http://schemas.microsoft.com/office/drawing/2014/main" id="{05BF1152-D0E4-4932-26EB-3C96E6C63F6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D97812A6-9903-05B7-5CD2-67256E4768D1}"/>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71034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B7691-A84D-07CB-6F90-800856EB28FF}"/>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C6E7FA58-BC55-838E-4AE6-AE198CF5592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C000F6AC-9AF1-9223-0C59-AE093CAA3B5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28492E63-2EB3-D827-9715-2A7CEE9518EA}"/>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6" name="Marcador de pie de página 5">
            <a:extLst>
              <a:ext uri="{FF2B5EF4-FFF2-40B4-BE49-F238E27FC236}">
                <a16:creationId xmlns:a16="http://schemas.microsoft.com/office/drawing/2014/main" id="{234019AC-ABEC-81CE-1BAD-B3D88A3DA4E3}"/>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45A55C3-C6F9-96FE-904A-9F10DDB71329}"/>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79594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0D0DA-FCC1-1CEC-A684-4B17F281A9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0B2BDDFE-2F2D-F844-EFE9-AD2E01929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7980056-DA3D-4689-1980-DA4A051ECA5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505AD022-77FB-31F2-26CA-2D6E0AD78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3E551E-DB0D-154C-C0F6-0C24073925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BD14FC9A-5F81-D566-72FB-233E3B380019}"/>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8" name="Marcador de pie de página 7">
            <a:extLst>
              <a:ext uri="{FF2B5EF4-FFF2-40B4-BE49-F238E27FC236}">
                <a16:creationId xmlns:a16="http://schemas.microsoft.com/office/drawing/2014/main" id="{54CCF691-F3DD-805F-C50D-A0C7FF7FBEBD}"/>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6EF360E4-B628-B7A2-044C-A57690A3662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6136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DDBC3-D5A1-8C47-9628-16E2176B50F0}"/>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1266D389-40F0-36D1-DFC3-259E5AB52C79}"/>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4" name="Marcador de pie de página 3">
            <a:extLst>
              <a:ext uri="{FF2B5EF4-FFF2-40B4-BE49-F238E27FC236}">
                <a16:creationId xmlns:a16="http://schemas.microsoft.com/office/drawing/2014/main" id="{EEA54E48-6F80-5121-DAF1-0FE8C54DA3F1}"/>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E8504488-F3D7-0610-30F4-5DEFB80DAD8A}"/>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850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04CD3E-8B65-5248-86A0-E7D5D90F56E5}"/>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3" name="Marcador de pie de página 2">
            <a:extLst>
              <a:ext uri="{FF2B5EF4-FFF2-40B4-BE49-F238E27FC236}">
                <a16:creationId xmlns:a16="http://schemas.microsoft.com/office/drawing/2014/main" id="{F0D85507-ACBE-508D-71C2-473F0F6A4F57}"/>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75E004A5-9C54-3C64-E7E2-A14A73C746C2}"/>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36252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DB6E0B-E3D3-A934-B805-A99020E6A2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070A997F-4860-B959-7BBC-890708244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378B81E1-9D36-A86B-63D2-9FFDD727C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C6775E-9727-D2C8-4EFD-9A4236D5EF5F}"/>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6" name="Marcador de pie de página 5">
            <a:extLst>
              <a:ext uri="{FF2B5EF4-FFF2-40B4-BE49-F238E27FC236}">
                <a16:creationId xmlns:a16="http://schemas.microsoft.com/office/drawing/2014/main" id="{7862201A-7DF5-FCCF-3956-236DE97C2D3E}"/>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C4A5058-5D4C-40E0-35C7-FA7A6C51390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384184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8269F4-F5C8-5B3F-7E3A-12C51E7ADC8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6634DE66-0514-137B-2C2D-474F54B23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AC46E420-EEAC-4402-81B3-F9F83753D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12101-E122-9658-465A-2EF15E364B33}"/>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6" name="Marcador de pie de página 5">
            <a:extLst>
              <a:ext uri="{FF2B5EF4-FFF2-40B4-BE49-F238E27FC236}">
                <a16:creationId xmlns:a16="http://schemas.microsoft.com/office/drawing/2014/main" id="{E321093A-F387-E7C4-1B6B-80FA651D6D98}"/>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E7EE28D5-B1D7-8B7A-112E-CC0206DA3A80}"/>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634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067EDC5-DB64-0F4B-3627-580F575E75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AC407F72-A20A-87F8-15F1-8BBD075D10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F4CEFD90-8347-FA93-1DDD-DA344C9D8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B709C-E74B-47A9-8AF4-7E4E564B53FA}" type="datetimeFigureOut">
              <a:rPr lang="es-NI" smtClean="0"/>
              <a:t>3/10/2023</a:t>
            </a:fld>
            <a:endParaRPr lang="es-NI"/>
          </a:p>
        </p:txBody>
      </p:sp>
      <p:sp>
        <p:nvSpPr>
          <p:cNvPr id="5" name="Marcador de pie de página 4">
            <a:extLst>
              <a:ext uri="{FF2B5EF4-FFF2-40B4-BE49-F238E27FC236}">
                <a16:creationId xmlns:a16="http://schemas.microsoft.com/office/drawing/2014/main" id="{CE46703A-E83B-4C29-8546-AEB0AF99D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Marcador de número de diapositiva 5">
            <a:extLst>
              <a:ext uri="{FF2B5EF4-FFF2-40B4-BE49-F238E27FC236}">
                <a16:creationId xmlns:a16="http://schemas.microsoft.com/office/drawing/2014/main" id="{433A2CF1-4FC8-3956-AE11-6EF421776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48F36-128D-4A94-BE40-ACD8F3111A28}" type="slidenum">
              <a:rPr lang="es-NI" smtClean="0"/>
              <a:t>‹Nº›</a:t>
            </a:fld>
            <a:endParaRPr lang="es-NI"/>
          </a:p>
        </p:txBody>
      </p:sp>
    </p:spTree>
    <p:extLst>
      <p:ext uri="{BB962C8B-B14F-4D97-AF65-F5344CB8AC3E}">
        <p14:creationId xmlns:p14="http://schemas.microsoft.com/office/powerpoint/2010/main" val="512938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rodriguez@unan.edu.ni"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BE373-6481-FBA5-4A97-9B4FF654DB9E}"/>
              </a:ext>
            </a:extLst>
          </p:cNvPr>
          <p:cNvSpPr>
            <a:spLocks noGrp="1"/>
          </p:cNvSpPr>
          <p:nvPr>
            <p:ph type="ctrTitle"/>
          </p:nvPr>
        </p:nvSpPr>
        <p:spPr>
          <a:xfrm>
            <a:off x="1524000" y="3297073"/>
            <a:ext cx="9144000" cy="1695502"/>
          </a:xfrm>
          <a:noFill/>
          <a:ln>
            <a:noFill/>
          </a:ln>
        </p:spPr>
        <p:style>
          <a:lnRef idx="0">
            <a:scrgbClr r="0" g="0" b="0"/>
          </a:lnRef>
          <a:fillRef idx="0">
            <a:scrgbClr r="0" g="0" b="0"/>
          </a:fillRef>
          <a:effectRef idx="0">
            <a:scrgbClr r="0" g="0" b="0"/>
          </a:effectRef>
          <a:fontRef idx="minor">
            <a:schemeClr val="dk1"/>
          </a:fontRef>
        </p:style>
        <p:txBody>
          <a:bodyPr>
            <a:noAutofit/>
          </a:bodyPr>
          <a:lstStyle/>
          <a:p>
            <a:r>
              <a:rPr lang="es-ES" sz="2800" dirty="0">
                <a:solidFill>
                  <a:srgbClr val="186AAD"/>
                </a:solidFill>
                <a:latin typeface="Franklin Gothic Heavy"/>
              </a:rPr>
              <a:t>“Procesos de Gestión Tecnológica en la implementación de programas ejecutados bajo la modalidad de estudios virtual, a través de la Dirección de Educación a Distancia Virtual, UNAN-Managua”</a:t>
            </a:r>
            <a:endParaRPr lang="es-NI" sz="2800" dirty="0">
              <a:solidFill>
                <a:srgbClr val="186AAD"/>
              </a:solidFill>
              <a:latin typeface="Franklin Gothic Heavy"/>
            </a:endParaRPr>
          </a:p>
        </p:txBody>
      </p:sp>
      <p:sp>
        <p:nvSpPr>
          <p:cNvPr id="3" name="Subtítulo 2">
            <a:extLst>
              <a:ext uri="{FF2B5EF4-FFF2-40B4-BE49-F238E27FC236}">
                <a16:creationId xmlns:a16="http://schemas.microsoft.com/office/drawing/2014/main" id="{325A9CC9-9E60-183D-8608-08AA4E9B0CF7}"/>
              </a:ext>
            </a:extLst>
          </p:cNvPr>
          <p:cNvSpPr>
            <a:spLocks noGrp="1"/>
          </p:cNvSpPr>
          <p:nvPr>
            <p:ph type="subTitle" idx="1"/>
          </p:nvPr>
        </p:nvSpPr>
        <p:spPr>
          <a:xfrm>
            <a:off x="1524000" y="5157758"/>
            <a:ext cx="9144000" cy="971724"/>
          </a:xfrm>
          <a:ln>
            <a:noFill/>
          </a:ln>
        </p:spPr>
        <p:txBody>
          <a:bodyPr anchor="ctr">
            <a:normAutofit/>
          </a:bodyPr>
          <a:lstStyle/>
          <a:p>
            <a:r>
              <a:rPr lang="es-ES" sz="1600" i="1" dirty="0">
                <a:latin typeface="Roboto" panose="02000000000000000000" pitchFamily="2" charset="0"/>
                <a:ea typeface="Roboto" panose="02000000000000000000" pitchFamily="2" charset="0"/>
              </a:rPr>
              <a:t>Nubia Rodríguez</a:t>
            </a:r>
            <a:br>
              <a:rPr lang="es-ES" sz="1600" i="1" dirty="0">
                <a:latin typeface="Roboto" panose="02000000000000000000" pitchFamily="2" charset="0"/>
                <a:ea typeface="Roboto" panose="02000000000000000000" pitchFamily="2" charset="0"/>
              </a:rPr>
            </a:br>
            <a:r>
              <a:rPr lang="es-ES" sz="1600" i="1" dirty="0">
                <a:solidFill>
                  <a:srgbClr val="186AAD"/>
                </a:solidFill>
                <a:latin typeface="Roboto" panose="02000000000000000000" pitchFamily="2" charset="0"/>
                <a:ea typeface="Roboto" panose="02000000000000000000" pitchFamily="2" charset="0"/>
                <a:hlinkClick r:id="rId3"/>
              </a:rPr>
              <a:t>nrodriguez@unan.edu.ni</a:t>
            </a:r>
            <a:endParaRPr lang="es-ES" sz="1600" i="1" dirty="0">
              <a:solidFill>
                <a:srgbClr val="186AAD"/>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13591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836180"/>
            <a:ext cx="9391996" cy="1325563"/>
          </a:xfrm>
        </p:spPr>
        <p:txBody>
          <a:bodyPr anchor="t">
            <a:normAutofit/>
          </a:bodyPr>
          <a:lstStyle/>
          <a:p>
            <a:r>
              <a:rPr lang="es-ES" sz="3600" b="1" dirty="0" smtClean="0">
                <a:solidFill>
                  <a:srgbClr val="186AAD"/>
                </a:solidFill>
                <a:latin typeface="Bahnschrift"/>
                <a:ea typeface="Roboto"/>
              </a:rPr>
              <a:t>Plataformas</a:t>
            </a:r>
            <a:endParaRPr lang="es-NI" sz="3600" b="1" dirty="0">
              <a:solidFill>
                <a:srgbClr val="186AAD"/>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800" y="1870364"/>
            <a:ext cx="9391996" cy="3503035"/>
          </a:xfrm>
        </p:spPr>
        <p:txBody>
          <a:bodyPr vert="horz" lIns="91440" tIns="45720" rIns="91440" bIns="45720" rtlCol="0" anchor="t">
            <a:normAutofit/>
          </a:bodyPr>
          <a:lstStyle/>
          <a:p>
            <a:pPr marL="0" indent="0">
              <a:buNone/>
            </a:pPr>
            <a:r>
              <a:rPr lang="es-ES" dirty="0" smtClean="0">
                <a:latin typeface="D-DIN"/>
                <a:ea typeface="Ebrima"/>
                <a:cs typeface="Ebrima"/>
              </a:rPr>
              <a:t>La </a:t>
            </a:r>
            <a:r>
              <a:rPr lang="es-ES" dirty="0">
                <a:latin typeface="D-DIN"/>
                <a:ea typeface="Ebrima"/>
                <a:cs typeface="Ebrima"/>
              </a:rPr>
              <a:t>actualización se realiza </a:t>
            </a:r>
            <a:r>
              <a:rPr lang="es-ES" dirty="0" smtClean="0">
                <a:latin typeface="D-DIN"/>
                <a:ea typeface="Ebrima"/>
                <a:cs typeface="Ebrima"/>
              </a:rPr>
              <a:t>a través de procesos automatizados, </a:t>
            </a:r>
            <a:r>
              <a:rPr lang="es-ES" dirty="0">
                <a:latin typeface="D-DIN"/>
                <a:ea typeface="Ebrima"/>
                <a:cs typeface="Ebrima"/>
              </a:rPr>
              <a:t>a fin de garantizar la integridad de la información</a:t>
            </a:r>
            <a:r>
              <a:rPr lang="es-ES" dirty="0" smtClean="0">
                <a:latin typeface="D-DIN"/>
                <a:ea typeface="Ebrima"/>
                <a:cs typeface="Ebrima"/>
              </a:rPr>
              <a:t>.</a:t>
            </a:r>
          </a:p>
        </p:txBody>
      </p:sp>
      <p:graphicFrame>
        <p:nvGraphicFramePr>
          <p:cNvPr id="4" name="Diagrama 3"/>
          <p:cNvGraphicFramePr/>
          <p:nvPr>
            <p:extLst>
              <p:ext uri="{D42A27DB-BD31-4B8C-83A1-F6EECF244321}">
                <p14:modId xmlns:p14="http://schemas.microsoft.com/office/powerpoint/2010/main" val="283899799"/>
              </p:ext>
            </p:extLst>
          </p:nvPr>
        </p:nvGraphicFramePr>
        <p:xfrm>
          <a:off x="2032000" y="3499657"/>
          <a:ext cx="8128000" cy="263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6054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836180"/>
            <a:ext cx="9391996" cy="1325563"/>
          </a:xfrm>
        </p:spPr>
        <p:txBody>
          <a:bodyPr anchor="t">
            <a:normAutofit/>
          </a:bodyPr>
          <a:lstStyle/>
          <a:p>
            <a:r>
              <a:rPr lang="es-ES" sz="3600" b="1" dirty="0" smtClean="0">
                <a:solidFill>
                  <a:srgbClr val="186AAD"/>
                </a:solidFill>
                <a:latin typeface="Bahnschrift"/>
                <a:ea typeface="Roboto"/>
              </a:rPr>
              <a:t>Cursos</a:t>
            </a:r>
            <a:endParaRPr lang="es-NI" sz="3600" b="1" dirty="0">
              <a:solidFill>
                <a:srgbClr val="186AAD"/>
              </a:solidFill>
              <a:latin typeface="Bahnschrift" panose="020B0502040204020203" pitchFamily="34" charset="0"/>
              <a:ea typeface="Roboto" panose="02000000000000000000" pitchFamily="2"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17403388"/>
              </p:ext>
            </p:extLst>
          </p:nvPr>
        </p:nvGraphicFramePr>
        <p:xfrm>
          <a:off x="1447800" y="1870075"/>
          <a:ext cx="9391650" cy="3907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174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836180"/>
            <a:ext cx="9391996" cy="1325563"/>
          </a:xfrm>
        </p:spPr>
        <p:txBody>
          <a:bodyPr anchor="t">
            <a:normAutofit/>
          </a:bodyPr>
          <a:lstStyle/>
          <a:p>
            <a:r>
              <a:rPr lang="es-ES" sz="3600" b="1" dirty="0" smtClean="0">
                <a:solidFill>
                  <a:srgbClr val="186AAD"/>
                </a:solidFill>
                <a:latin typeface="Bahnschrift"/>
                <a:ea typeface="Roboto"/>
              </a:rPr>
              <a:t>Cursos</a:t>
            </a:r>
            <a:endParaRPr lang="es-NI" sz="3600" b="1" dirty="0">
              <a:solidFill>
                <a:srgbClr val="186AAD"/>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800" y="1870364"/>
            <a:ext cx="9391996" cy="3503035"/>
          </a:xfrm>
        </p:spPr>
        <p:txBody>
          <a:bodyPr vert="horz" lIns="91440" tIns="45720" rIns="91440" bIns="45720" rtlCol="0" anchor="t">
            <a:normAutofit/>
          </a:bodyPr>
          <a:lstStyle/>
          <a:p>
            <a:pPr marL="0" indent="0">
              <a:buNone/>
            </a:pPr>
            <a:r>
              <a:rPr lang="es-ES" dirty="0">
                <a:latin typeface="D-DIN"/>
                <a:ea typeface="Ebrima"/>
                <a:cs typeface="Ebrima"/>
              </a:rPr>
              <a:t>El </a:t>
            </a:r>
            <a:r>
              <a:rPr lang="es-ES" dirty="0" err="1">
                <a:latin typeface="D-DIN"/>
                <a:ea typeface="Ebrima"/>
                <a:cs typeface="Ebrima"/>
              </a:rPr>
              <a:t>ADME</a:t>
            </a:r>
            <a:r>
              <a:rPr lang="es-ES" dirty="0">
                <a:latin typeface="D-DIN"/>
                <a:ea typeface="Ebrima"/>
                <a:cs typeface="Ebrima"/>
              </a:rPr>
              <a:t> se encargará de importar el contenido del curso en el espacio creado por AGT. Además, garantizará la correcta visualización y funcionamiento de los recursos y actividades del curso. Igualmente, se asegurará de que todos los elementos de la línea gráfica se aprecien sin errores. Finalmente, configurará el libro de calificaciones.  </a:t>
            </a:r>
            <a:endParaRPr lang="es-ES" dirty="0" smtClean="0">
              <a:latin typeface="D-DIN"/>
              <a:ea typeface="Ebrima"/>
              <a:cs typeface="Ebrima"/>
            </a:endParaRPr>
          </a:p>
        </p:txBody>
      </p:sp>
    </p:spTree>
    <p:extLst>
      <p:ext uri="{BB962C8B-B14F-4D97-AF65-F5344CB8AC3E}">
        <p14:creationId xmlns:p14="http://schemas.microsoft.com/office/powerpoint/2010/main" val="163813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836180"/>
            <a:ext cx="9391996" cy="1325563"/>
          </a:xfrm>
        </p:spPr>
        <p:txBody>
          <a:bodyPr anchor="t">
            <a:normAutofit/>
          </a:bodyPr>
          <a:lstStyle/>
          <a:p>
            <a:r>
              <a:rPr lang="es-ES" sz="3600" b="1" dirty="0" smtClean="0">
                <a:solidFill>
                  <a:srgbClr val="186AAD"/>
                </a:solidFill>
                <a:latin typeface="Bahnschrift"/>
                <a:ea typeface="Roboto"/>
              </a:rPr>
              <a:t>Cursos</a:t>
            </a:r>
            <a:endParaRPr lang="es-NI" sz="3600" b="1" dirty="0">
              <a:solidFill>
                <a:srgbClr val="186AAD"/>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800" y="1870364"/>
            <a:ext cx="9391996" cy="3503035"/>
          </a:xfrm>
        </p:spPr>
        <p:txBody>
          <a:bodyPr vert="horz" lIns="91440" tIns="45720" rIns="91440" bIns="45720" rtlCol="0" anchor="t">
            <a:normAutofit/>
          </a:bodyPr>
          <a:lstStyle/>
          <a:p>
            <a:pPr marL="0" indent="0">
              <a:buNone/>
            </a:pPr>
            <a:r>
              <a:rPr lang="es-ES" dirty="0">
                <a:latin typeface="D-DIN"/>
                <a:ea typeface="Ebrima"/>
                <a:cs typeface="Ebrima"/>
              </a:rPr>
              <a:t>Si se requiere implementar el mismo programa virtualizado en más de un espacio áulico, </a:t>
            </a:r>
            <a:r>
              <a:rPr lang="es-ES" dirty="0" err="1">
                <a:latin typeface="D-DIN"/>
                <a:ea typeface="Ebrima"/>
                <a:cs typeface="Ebrima"/>
              </a:rPr>
              <a:t>AGT</a:t>
            </a:r>
            <a:r>
              <a:rPr lang="es-ES" dirty="0">
                <a:latin typeface="D-DIN"/>
                <a:ea typeface="Ebrima"/>
                <a:cs typeface="Ebrima"/>
              </a:rPr>
              <a:t> se encarga de duplicar el curso en los espacios requeridos tras realizar todas las acciones anteriores. </a:t>
            </a:r>
            <a:endParaRPr lang="es-ES" dirty="0" smtClean="0">
              <a:latin typeface="D-DIN"/>
              <a:ea typeface="Ebrima"/>
              <a:cs typeface="Ebrima"/>
            </a:endParaRPr>
          </a:p>
        </p:txBody>
      </p:sp>
    </p:spTree>
    <p:extLst>
      <p:ext uri="{BB962C8B-B14F-4D97-AF65-F5344CB8AC3E}">
        <p14:creationId xmlns:p14="http://schemas.microsoft.com/office/powerpoint/2010/main" val="834597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836180"/>
            <a:ext cx="9391996" cy="1325563"/>
          </a:xfrm>
        </p:spPr>
        <p:txBody>
          <a:bodyPr anchor="t">
            <a:normAutofit/>
          </a:bodyPr>
          <a:lstStyle/>
          <a:p>
            <a:r>
              <a:rPr lang="es-ES" sz="3600" b="1" dirty="0" smtClean="0">
                <a:solidFill>
                  <a:srgbClr val="186AAD"/>
                </a:solidFill>
                <a:latin typeface="Bahnschrift"/>
                <a:ea typeface="Roboto"/>
              </a:rPr>
              <a:t>Convocatorias</a:t>
            </a:r>
            <a:endParaRPr lang="es-NI" sz="3600" b="1" dirty="0">
              <a:solidFill>
                <a:srgbClr val="186AAD"/>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800" y="1870364"/>
            <a:ext cx="9391996" cy="3503035"/>
          </a:xfrm>
        </p:spPr>
        <p:txBody>
          <a:bodyPr vert="horz" lIns="91440" tIns="45720" rIns="91440" bIns="45720" rtlCol="0" anchor="t">
            <a:normAutofit/>
          </a:bodyPr>
          <a:lstStyle/>
          <a:p>
            <a:pPr marL="0" indent="0">
              <a:buNone/>
            </a:pPr>
            <a:r>
              <a:rPr lang="es-ES" dirty="0">
                <a:latin typeface="D-DIN"/>
                <a:ea typeface="Ebrima"/>
                <a:cs typeface="Ebrima"/>
              </a:rPr>
              <a:t>En esta etapa se realizan las inscripciones de los estudiantes, la cual se desarrolla con una o más semanas antes de la fecha programada para ejecutar el programa académico</a:t>
            </a:r>
            <a:r>
              <a:rPr lang="es-ES" dirty="0" smtClean="0">
                <a:latin typeface="D-DIN"/>
                <a:ea typeface="Ebrima"/>
                <a:cs typeface="Ebrima"/>
              </a:rPr>
              <a:t>.</a:t>
            </a:r>
          </a:p>
          <a:p>
            <a:pPr marL="0" indent="0">
              <a:buNone/>
            </a:pPr>
            <a:endParaRPr lang="es-ES" dirty="0">
              <a:latin typeface="D-DIN"/>
              <a:ea typeface="Ebrima"/>
              <a:cs typeface="Ebrima"/>
            </a:endParaRPr>
          </a:p>
          <a:p>
            <a:pPr marL="0" indent="0">
              <a:buNone/>
            </a:pPr>
            <a:r>
              <a:rPr lang="es-ES" dirty="0">
                <a:latin typeface="D-DIN"/>
                <a:ea typeface="Ebrima"/>
                <a:cs typeface="Ebrima"/>
              </a:rPr>
              <a:t>Finalmente, cuando se alcanza la fecha de inicio y se ha consolidado la matricula, el programa académico puede considerarse en ejecución. </a:t>
            </a:r>
            <a:endParaRPr lang="es-ES" dirty="0" smtClean="0">
              <a:latin typeface="D-DIN"/>
              <a:ea typeface="Ebrima"/>
              <a:cs typeface="Ebrima"/>
            </a:endParaRPr>
          </a:p>
        </p:txBody>
      </p:sp>
    </p:spTree>
    <p:extLst>
      <p:ext uri="{BB962C8B-B14F-4D97-AF65-F5344CB8AC3E}">
        <p14:creationId xmlns:p14="http://schemas.microsoft.com/office/powerpoint/2010/main" val="4105386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836180"/>
            <a:ext cx="9391996" cy="1325563"/>
          </a:xfrm>
        </p:spPr>
        <p:txBody>
          <a:bodyPr anchor="t">
            <a:normAutofit/>
          </a:bodyPr>
          <a:lstStyle/>
          <a:p>
            <a:r>
              <a:rPr lang="es-ES" sz="3600" b="1" dirty="0" smtClean="0">
                <a:solidFill>
                  <a:srgbClr val="186AAD"/>
                </a:solidFill>
                <a:latin typeface="Bahnschrift"/>
                <a:ea typeface="Roboto"/>
              </a:rPr>
              <a:t>Componentes</a:t>
            </a:r>
            <a:endParaRPr lang="es-NI" sz="3600" b="1" dirty="0">
              <a:solidFill>
                <a:srgbClr val="186AAD"/>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800" y="1870364"/>
            <a:ext cx="9391996" cy="3503035"/>
          </a:xfrm>
        </p:spPr>
        <p:txBody>
          <a:bodyPr vert="horz" lIns="91440" tIns="45720" rIns="91440" bIns="45720" rtlCol="0" anchor="t">
            <a:normAutofit/>
          </a:bodyPr>
          <a:lstStyle/>
          <a:p>
            <a:pPr marL="0" indent="0">
              <a:buNone/>
            </a:pPr>
            <a:r>
              <a:rPr lang="es-ES" dirty="0">
                <a:latin typeface="D-DIN"/>
                <a:ea typeface="Ebrima"/>
                <a:cs typeface="Ebrima"/>
              </a:rPr>
              <a:t>Con el objetivo de automatizar los diferentes procesos que lleva a cabo la DEDV, el </a:t>
            </a:r>
            <a:r>
              <a:rPr lang="es-ES" dirty="0" err="1">
                <a:latin typeface="D-DIN"/>
                <a:ea typeface="Ebrima"/>
                <a:cs typeface="Ebrima"/>
              </a:rPr>
              <a:t>AGT</a:t>
            </a:r>
            <a:r>
              <a:rPr lang="es-ES" dirty="0">
                <a:latin typeface="D-DIN"/>
                <a:ea typeface="Ebrima"/>
                <a:cs typeface="Ebrima"/>
              </a:rPr>
              <a:t> ha desarrollado diversos componentes que potencian y adaptan el funcionamiento del LMS a los intereses institucionales</a:t>
            </a:r>
            <a:r>
              <a:rPr lang="es-ES" dirty="0" smtClean="0">
                <a:latin typeface="D-DIN"/>
                <a:ea typeface="Ebrima"/>
                <a:cs typeface="Ebrima"/>
              </a:rPr>
              <a:t>.</a:t>
            </a:r>
          </a:p>
        </p:txBody>
      </p:sp>
    </p:spTree>
    <p:extLst>
      <p:ext uri="{BB962C8B-B14F-4D97-AF65-F5344CB8AC3E}">
        <p14:creationId xmlns:p14="http://schemas.microsoft.com/office/powerpoint/2010/main" val="1197056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836180"/>
            <a:ext cx="9391996" cy="1325563"/>
          </a:xfrm>
        </p:spPr>
        <p:txBody>
          <a:bodyPr anchor="t">
            <a:normAutofit/>
          </a:bodyPr>
          <a:lstStyle/>
          <a:p>
            <a:r>
              <a:rPr lang="es-ES" sz="3600" b="1" dirty="0" smtClean="0">
                <a:solidFill>
                  <a:srgbClr val="186AAD"/>
                </a:solidFill>
                <a:latin typeface="Bahnschrift"/>
                <a:ea typeface="Roboto"/>
              </a:rPr>
              <a:t>Componentes</a:t>
            </a:r>
            <a:endParaRPr lang="es-NI" sz="3600" b="1" dirty="0">
              <a:solidFill>
                <a:srgbClr val="186AAD"/>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800" y="1870364"/>
            <a:ext cx="9391996" cy="3503035"/>
          </a:xfrm>
        </p:spPr>
        <p:txBody>
          <a:bodyPr vert="horz" lIns="91440" tIns="45720" rIns="91440" bIns="45720" rtlCol="0" anchor="t">
            <a:normAutofit/>
          </a:bodyPr>
          <a:lstStyle/>
          <a:p>
            <a:pPr marL="0" indent="0">
              <a:buNone/>
            </a:pPr>
            <a:r>
              <a:rPr lang="es-ES" dirty="0">
                <a:latin typeface="D-DIN"/>
                <a:ea typeface="Ebrima"/>
                <a:cs typeface="Ebrima"/>
              </a:rPr>
              <a:t> A la fecha contamos con los siguientes módulos: </a:t>
            </a:r>
            <a:endParaRPr lang="es-ES" dirty="0" smtClean="0">
              <a:latin typeface="D-DIN"/>
              <a:ea typeface="Ebrima"/>
              <a:cs typeface="Ebrima"/>
            </a:endParaRPr>
          </a:p>
        </p:txBody>
      </p:sp>
      <p:graphicFrame>
        <p:nvGraphicFramePr>
          <p:cNvPr id="4" name="Diagrama 3"/>
          <p:cNvGraphicFramePr/>
          <p:nvPr>
            <p:extLst>
              <p:ext uri="{D42A27DB-BD31-4B8C-83A1-F6EECF244321}">
                <p14:modId xmlns:p14="http://schemas.microsoft.com/office/powerpoint/2010/main" val="1691781108"/>
              </p:ext>
            </p:extLst>
          </p:nvPr>
        </p:nvGraphicFramePr>
        <p:xfrm>
          <a:off x="2032000" y="2826327"/>
          <a:ext cx="8128000" cy="3312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3282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178917D-6BDC-92FE-EEF2-EBC5D0ABE89C}"/>
              </a:ext>
            </a:extLst>
          </p:cNvPr>
          <p:cNvSpPr txBox="1">
            <a:spLocks/>
          </p:cNvSpPr>
          <p:nvPr/>
        </p:nvSpPr>
        <p:spPr>
          <a:xfrm>
            <a:off x="2020165" y="3429000"/>
            <a:ext cx="8151669" cy="630816"/>
          </a:xfrm>
          <a:prstGeom prst="rect">
            <a:avLst/>
          </a:prstGeom>
          <a:noFill/>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dirty="0">
                <a:solidFill>
                  <a:srgbClr val="186AAD"/>
                </a:solidFill>
                <a:latin typeface="Franklin Gothic Heavy" panose="020B0903020102020204" pitchFamily="34" charset="0"/>
              </a:rPr>
              <a:t>¡Gracias por su atención!</a:t>
            </a:r>
            <a:endParaRPr lang="es-NI" sz="4800" dirty="0">
              <a:solidFill>
                <a:srgbClr val="186AAD"/>
              </a:solidFill>
              <a:latin typeface="Franklin Gothic Heavy" panose="020B0903020102020204" pitchFamily="34" charset="0"/>
            </a:endParaRPr>
          </a:p>
        </p:txBody>
      </p:sp>
    </p:spTree>
    <p:extLst>
      <p:ext uri="{BB962C8B-B14F-4D97-AF65-F5344CB8AC3E}">
        <p14:creationId xmlns:p14="http://schemas.microsoft.com/office/powerpoint/2010/main" val="3417856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836180"/>
            <a:ext cx="9391996" cy="1325563"/>
          </a:xfrm>
        </p:spPr>
        <p:txBody>
          <a:bodyPr anchor="t">
            <a:normAutofit/>
          </a:bodyPr>
          <a:lstStyle/>
          <a:p>
            <a:r>
              <a:rPr lang="es-ES" sz="3600" b="1" dirty="0" smtClean="0">
                <a:solidFill>
                  <a:srgbClr val="186AAD"/>
                </a:solidFill>
                <a:latin typeface="Bahnschrift"/>
                <a:ea typeface="Roboto"/>
              </a:rPr>
              <a:t>Dirección de Educación a Distancia Virtual, UNAN Managua</a:t>
            </a:r>
            <a:endParaRPr lang="es-NI" sz="3600" b="1" dirty="0">
              <a:solidFill>
                <a:srgbClr val="186AAD"/>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800" y="2327563"/>
            <a:ext cx="9391996" cy="3045836"/>
          </a:xfrm>
        </p:spPr>
        <p:txBody>
          <a:bodyPr vert="horz" lIns="91440" tIns="45720" rIns="91440" bIns="45720" rtlCol="0" anchor="t">
            <a:normAutofit/>
          </a:bodyPr>
          <a:lstStyle/>
          <a:p>
            <a:pPr marL="0" indent="0">
              <a:buNone/>
            </a:pPr>
            <a:r>
              <a:rPr lang="es-ES" dirty="0" smtClean="0">
                <a:latin typeface="D-DIN"/>
                <a:ea typeface="Ebrima"/>
                <a:cs typeface="Ebrima"/>
              </a:rPr>
              <a:t>Encargada </a:t>
            </a:r>
            <a:r>
              <a:rPr lang="es-ES" dirty="0">
                <a:latin typeface="D-DIN"/>
                <a:ea typeface="Ebrima"/>
                <a:cs typeface="Ebrima"/>
              </a:rPr>
              <a:t>brindar acompañamiento a los especialistas en la materia para llevar a buen término el proceso de virtualización de programas académicos. </a:t>
            </a:r>
            <a:endParaRPr lang="es-NI" dirty="0">
              <a:latin typeface="D-DIN" panose="020B0504030202030204"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560177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836180"/>
            <a:ext cx="9391996" cy="1325563"/>
          </a:xfrm>
        </p:spPr>
        <p:txBody>
          <a:bodyPr anchor="t">
            <a:normAutofit/>
          </a:bodyPr>
          <a:lstStyle/>
          <a:p>
            <a:r>
              <a:rPr lang="es-ES" sz="3600" b="1" dirty="0" smtClean="0">
                <a:solidFill>
                  <a:srgbClr val="186AAD"/>
                </a:solidFill>
                <a:latin typeface="Bahnschrift"/>
                <a:ea typeface="Roboto"/>
              </a:rPr>
              <a:t>Proceso de Virtualización de la DEDV</a:t>
            </a:r>
            <a:endParaRPr lang="es-NI" sz="3600" b="1" dirty="0">
              <a:solidFill>
                <a:srgbClr val="186AAD"/>
              </a:solidFill>
              <a:latin typeface="Bahnschrift" panose="020B0502040204020203" pitchFamily="34" charset="0"/>
              <a:ea typeface="Roboto" panose="02000000000000000000" pitchFamily="2"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45370353"/>
              </p:ext>
            </p:extLst>
          </p:nvPr>
        </p:nvGraphicFramePr>
        <p:xfrm>
          <a:off x="1447800" y="1878677"/>
          <a:ext cx="939165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7179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836180"/>
            <a:ext cx="9391996" cy="1325563"/>
          </a:xfrm>
        </p:spPr>
        <p:txBody>
          <a:bodyPr anchor="t">
            <a:normAutofit/>
          </a:bodyPr>
          <a:lstStyle/>
          <a:p>
            <a:r>
              <a:rPr lang="es-ES" sz="3600" b="1" dirty="0" smtClean="0">
                <a:solidFill>
                  <a:srgbClr val="186AAD"/>
                </a:solidFill>
                <a:latin typeface="Bahnschrift"/>
                <a:ea typeface="Roboto"/>
              </a:rPr>
              <a:t>Estructura Organizativa de la DEDV</a:t>
            </a:r>
            <a:endParaRPr lang="es-NI" sz="3600" b="1" dirty="0">
              <a:solidFill>
                <a:srgbClr val="186AAD"/>
              </a:solidFill>
              <a:latin typeface="Bahnschrift" panose="020B0502040204020203" pitchFamily="34" charset="0"/>
              <a:ea typeface="Roboto" panose="02000000000000000000" pitchFamily="2"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15125946"/>
              </p:ext>
            </p:extLst>
          </p:nvPr>
        </p:nvGraphicFramePr>
        <p:xfrm>
          <a:off x="1447800" y="1878677"/>
          <a:ext cx="939165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336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836180"/>
            <a:ext cx="9391996" cy="1325563"/>
          </a:xfrm>
        </p:spPr>
        <p:txBody>
          <a:bodyPr anchor="t">
            <a:normAutofit/>
          </a:bodyPr>
          <a:lstStyle/>
          <a:p>
            <a:r>
              <a:rPr lang="es-ES" sz="3600" b="1" dirty="0" smtClean="0">
                <a:solidFill>
                  <a:srgbClr val="186AAD"/>
                </a:solidFill>
                <a:latin typeface="Bahnschrift"/>
                <a:ea typeface="Roboto"/>
              </a:rPr>
              <a:t>Área de Gestión Tecnológica (</a:t>
            </a:r>
            <a:r>
              <a:rPr lang="es-ES" sz="3600" b="1" dirty="0" err="1" smtClean="0">
                <a:solidFill>
                  <a:srgbClr val="186AAD"/>
                </a:solidFill>
                <a:latin typeface="Bahnschrift"/>
                <a:ea typeface="Roboto"/>
              </a:rPr>
              <a:t>AGT</a:t>
            </a:r>
            <a:r>
              <a:rPr lang="es-ES" sz="3600" b="1" dirty="0" smtClean="0">
                <a:solidFill>
                  <a:srgbClr val="186AAD"/>
                </a:solidFill>
                <a:latin typeface="Bahnschrift"/>
                <a:ea typeface="Roboto"/>
              </a:rPr>
              <a:t>)</a:t>
            </a:r>
            <a:endParaRPr lang="es-NI" sz="3600" b="1" dirty="0">
              <a:solidFill>
                <a:srgbClr val="186AAD"/>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800" y="1870364"/>
            <a:ext cx="9391996" cy="3503035"/>
          </a:xfrm>
        </p:spPr>
        <p:txBody>
          <a:bodyPr vert="horz" lIns="91440" tIns="45720" rIns="91440" bIns="45720" rtlCol="0" anchor="t">
            <a:normAutofit/>
          </a:bodyPr>
          <a:lstStyle/>
          <a:p>
            <a:pPr marL="0" indent="0">
              <a:buNone/>
            </a:pPr>
            <a:r>
              <a:rPr lang="es-ES" dirty="0" smtClean="0">
                <a:latin typeface="D-DIN"/>
                <a:ea typeface="Ebrima"/>
                <a:cs typeface="Ebrima"/>
              </a:rPr>
              <a:t>Administra </a:t>
            </a:r>
            <a:r>
              <a:rPr lang="es-ES" dirty="0">
                <a:latin typeface="D-DIN"/>
                <a:ea typeface="Ebrima"/>
                <a:cs typeface="Ebrima"/>
              </a:rPr>
              <a:t>los recursos de hardware, software, almacenamiento y conectividad para garantizar la interacción de los actores en un espacio virtual destinado para que se desarrolle el proceso de enseñanza-aprendizaje</a:t>
            </a:r>
            <a:r>
              <a:rPr lang="es-ES" dirty="0" smtClean="0">
                <a:latin typeface="D-DIN"/>
                <a:ea typeface="Ebrima"/>
                <a:cs typeface="Ebrima"/>
              </a:rPr>
              <a:t>.</a:t>
            </a:r>
            <a:endParaRPr lang="es-NI" dirty="0">
              <a:latin typeface="D-DIN" panose="020B0504030202030204"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231280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836180"/>
            <a:ext cx="9391996" cy="1325563"/>
          </a:xfrm>
        </p:spPr>
        <p:txBody>
          <a:bodyPr anchor="t">
            <a:normAutofit/>
          </a:bodyPr>
          <a:lstStyle/>
          <a:p>
            <a:r>
              <a:rPr lang="es-ES" sz="3600" b="1" dirty="0" smtClean="0">
                <a:solidFill>
                  <a:srgbClr val="186AAD"/>
                </a:solidFill>
                <a:latin typeface="Bahnschrift"/>
                <a:ea typeface="Roboto"/>
              </a:rPr>
              <a:t>Fase de Implementación</a:t>
            </a:r>
            <a:endParaRPr lang="es-NI" sz="3600" b="1" dirty="0">
              <a:solidFill>
                <a:srgbClr val="186AAD"/>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800" y="1870364"/>
            <a:ext cx="9391996" cy="3503035"/>
          </a:xfrm>
        </p:spPr>
        <p:txBody>
          <a:bodyPr vert="horz" lIns="91440" tIns="45720" rIns="91440" bIns="45720" rtlCol="0" anchor="t">
            <a:normAutofit/>
          </a:bodyPr>
          <a:lstStyle/>
          <a:p>
            <a:pPr marL="0" indent="0">
              <a:buNone/>
            </a:pPr>
            <a:r>
              <a:rPr lang="es-ES" dirty="0" smtClean="0">
                <a:latin typeface="D-DIN"/>
                <a:ea typeface="Ebrima"/>
                <a:cs typeface="Ebrima"/>
              </a:rPr>
              <a:t>El </a:t>
            </a:r>
            <a:r>
              <a:rPr lang="es-ES" dirty="0" err="1" smtClean="0">
                <a:latin typeface="D-DIN"/>
                <a:ea typeface="Ebrima"/>
                <a:cs typeface="Ebrima"/>
              </a:rPr>
              <a:t>AGT</a:t>
            </a:r>
            <a:r>
              <a:rPr lang="es-ES" dirty="0" smtClean="0">
                <a:latin typeface="D-DIN"/>
                <a:ea typeface="Ebrima"/>
                <a:cs typeface="Ebrima"/>
              </a:rPr>
              <a:t> interviene </a:t>
            </a:r>
            <a:r>
              <a:rPr lang="es-ES" dirty="0">
                <a:latin typeface="D-DIN"/>
                <a:ea typeface="Ebrima"/>
                <a:cs typeface="Ebrima"/>
              </a:rPr>
              <a:t>directamente en la fase de implementación. Esta fase garantiza que todos los elementos del programa académico se encuentren integrados en el LMS. Como resultado de esta etapa se tiene el curso listo para ser ejecutado. </a:t>
            </a:r>
            <a:endParaRPr lang="es-NI" dirty="0">
              <a:latin typeface="D-DIN" panose="020B0504030202030204"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212784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836180"/>
            <a:ext cx="9391996" cy="1325563"/>
          </a:xfrm>
        </p:spPr>
        <p:txBody>
          <a:bodyPr anchor="t">
            <a:normAutofit/>
          </a:bodyPr>
          <a:lstStyle/>
          <a:p>
            <a:r>
              <a:rPr lang="es-ES" sz="3600" b="1" dirty="0" smtClean="0">
                <a:solidFill>
                  <a:srgbClr val="186AAD"/>
                </a:solidFill>
                <a:latin typeface="Bahnschrift"/>
                <a:ea typeface="Roboto"/>
              </a:rPr>
              <a:t>Servidores</a:t>
            </a:r>
            <a:endParaRPr lang="es-NI" sz="3600" b="1" dirty="0">
              <a:solidFill>
                <a:srgbClr val="186AAD"/>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800" y="1870364"/>
            <a:ext cx="9391996" cy="3503035"/>
          </a:xfrm>
        </p:spPr>
        <p:txBody>
          <a:bodyPr vert="horz" lIns="91440" tIns="45720" rIns="91440" bIns="45720" rtlCol="0" anchor="t">
            <a:normAutofit/>
          </a:bodyPr>
          <a:lstStyle/>
          <a:p>
            <a:pPr marL="0" indent="0">
              <a:buNone/>
            </a:pPr>
            <a:r>
              <a:rPr lang="es-ES" dirty="0" smtClean="0">
                <a:latin typeface="D-DIN"/>
                <a:ea typeface="Ebrima"/>
                <a:cs typeface="Ebrima"/>
              </a:rPr>
              <a:t>Es </a:t>
            </a:r>
            <a:r>
              <a:rPr lang="es-ES" dirty="0">
                <a:latin typeface="D-DIN"/>
                <a:ea typeface="Ebrima"/>
                <a:cs typeface="Ebrima"/>
              </a:rPr>
              <a:t>responsabilidad del </a:t>
            </a:r>
            <a:r>
              <a:rPr lang="es-ES" dirty="0" err="1" smtClean="0">
                <a:latin typeface="D-DIN"/>
                <a:ea typeface="Ebrima"/>
                <a:cs typeface="Ebrima"/>
              </a:rPr>
              <a:t>AGT</a:t>
            </a:r>
            <a:r>
              <a:rPr lang="es-ES" dirty="0" smtClean="0">
                <a:latin typeface="D-DIN"/>
                <a:ea typeface="Ebrima"/>
                <a:cs typeface="Ebrima"/>
              </a:rPr>
              <a:t>, </a:t>
            </a:r>
            <a:r>
              <a:rPr lang="es-ES" dirty="0">
                <a:latin typeface="D-DIN"/>
                <a:ea typeface="Ebrima"/>
                <a:cs typeface="Ebrima"/>
              </a:rPr>
              <a:t>solicitar a la Dirección de Sistemas de Información Universitario y Desarrollo Tecnológico (</a:t>
            </a:r>
            <a:r>
              <a:rPr lang="es-ES" dirty="0" err="1" smtClean="0">
                <a:latin typeface="D-DIN"/>
                <a:ea typeface="Ebrima"/>
                <a:cs typeface="Ebrima"/>
              </a:rPr>
              <a:t>SIUDT</a:t>
            </a:r>
            <a:r>
              <a:rPr lang="es-ES" dirty="0">
                <a:latin typeface="D-DIN"/>
                <a:ea typeface="Ebrima"/>
                <a:cs typeface="Ebrima"/>
              </a:rPr>
              <a:t>) de la UNAN Managua lo siguiente</a:t>
            </a:r>
            <a:r>
              <a:rPr lang="es-ES" dirty="0" smtClean="0">
                <a:latin typeface="D-DIN"/>
                <a:ea typeface="Ebrima"/>
                <a:cs typeface="Ebrima"/>
              </a:rPr>
              <a:t>:</a:t>
            </a:r>
          </a:p>
        </p:txBody>
      </p:sp>
      <p:graphicFrame>
        <p:nvGraphicFramePr>
          <p:cNvPr id="6" name="Diagrama 5"/>
          <p:cNvGraphicFramePr/>
          <p:nvPr>
            <p:extLst>
              <p:ext uri="{D42A27DB-BD31-4B8C-83A1-F6EECF244321}">
                <p14:modId xmlns:p14="http://schemas.microsoft.com/office/powerpoint/2010/main" val="906476508"/>
              </p:ext>
            </p:extLst>
          </p:nvPr>
        </p:nvGraphicFramePr>
        <p:xfrm>
          <a:off x="2281382" y="3333407"/>
          <a:ext cx="7361382" cy="232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8755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836180"/>
            <a:ext cx="9391996" cy="1325563"/>
          </a:xfrm>
        </p:spPr>
        <p:txBody>
          <a:bodyPr anchor="t">
            <a:normAutofit/>
          </a:bodyPr>
          <a:lstStyle/>
          <a:p>
            <a:r>
              <a:rPr lang="es-ES" sz="3600" b="1" dirty="0" smtClean="0">
                <a:solidFill>
                  <a:srgbClr val="186AAD"/>
                </a:solidFill>
                <a:latin typeface="Bahnschrift"/>
                <a:ea typeface="Roboto"/>
              </a:rPr>
              <a:t>Seguridad</a:t>
            </a:r>
            <a:endParaRPr lang="es-NI" sz="3600" b="1" dirty="0">
              <a:solidFill>
                <a:srgbClr val="186AAD"/>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800" y="1870364"/>
            <a:ext cx="9391996" cy="3503035"/>
          </a:xfrm>
        </p:spPr>
        <p:txBody>
          <a:bodyPr vert="horz" lIns="91440" tIns="45720" rIns="91440" bIns="45720" rtlCol="0" anchor="t">
            <a:normAutofit/>
          </a:bodyPr>
          <a:lstStyle/>
          <a:p>
            <a:r>
              <a:rPr lang="es-ES" dirty="0" smtClean="0">
                <a:latin typeface="D-DIN"/>
                <a:ea typeface="Ebrima"/>
                <a:cs typeface="Ebrima"/>
              </a:rPr>
              <a:t>Establece </a:t>
            </a:r>
            <a:r>
              <a:rPr lang="es-ES" dirty="0">
                <a:latin typeface="D-DIN"/>
                <a:ea typeface="Ebrima"/>
                <a:cs typeface="Ebrima"/>
              </a:rPr>
              <a:t>los mecanismos de seguridad necesarios para salvaguardar la información almacenadas en los </a:t>
            </a:r>
            <a:r>
              <a:rPr lang="es-ES" dirty="0" smtClean="0">
                <a:latin typeface="D-DIN"/>
                <a:ea typeface="Ebrima"/>
                <a:cs typeface="Ebrima"/>
              </a:rPr>
              <a:t>servidores.</a:t>
            </a:r>
          </a:p>
          <a:p>
            <a:endParaRPr lang="es-ES" dirty="0" smtClean="0">
              <a:latin typeface="D-DIN"/>
              <a:ea typeface="Ebrima"/>
              <a:cs typeface="Ebrima"/>
            </a:endParaRPr>
          </a:p>
          <a:p>
            <a:r>
              <a:rPr lang="es-ES" dirty="0" smtClean="0">
                <a:latin typeface="D-DIN"/>
                <a:ea typeface="Ebrima"/>
                <a:cs typeface="Ebrima"/>
              </a:rPr>
              <a:t>Establece </a:t>
            </a:r>
            <a:r>
              <a:rPr lang="es-ES" dirty="0">
                <a:latin typeface="D-DIN"/>
                <a:ea typeface="Ebrima"/>
                <a:cs typeface="Ebrima"/>
              </a:rPr>
              <a:t>los procedimientos que se llevarán a cabo frente a una eventualidad, a fin de asegurar el funcionamiento continuo de los LMS. </a:t>
            </a:r>
            <a:endParaRPr lang="es-ES" dirty="0" smtClean="0">
              <a:latin typeface="D-DIN"/>
              <a:ea typeface="Ebrima"/>
              <a:cs typeface="Ebrima"/>
            </a:endParaRPr>
          </a:p>
        </p:txBody>
      </p:sp>
    </p:spTree>
    <p:extLst>
      <p:ext uri="{BB962C8B-B14F-4D97-AF65-F5344CB8AC3E}">
        <p14:creationId xmlns:p14="http://schemas.microsoft.com/office/powerpoint/2010/main" val="2924356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836180"/>
            <a:ext cx="9391996" cy="1325563"/>
          </a:xfrm>
        </p:spPr>
        <p:txBody>
          <a:bodyPr anchor="t">
            <a:normAutofit/>
          </a:bodyPr>
          <a:lstStyle/>
          <a:p>
            <a:r>
              <a:rPr lang="es-ES" sz="3600" b="1" dirty="0" smtClean="0">
                <a:solidFill>
                  <a:srgbClr val="186AAD"/>
                </a:solidFill>
                <a:latin typeface="Bahnschrift"/>
                <a:ea typeface="Roboto"/>
              </a:rPr>
              <a:t>Plataformas</a:t>
            </a:r>
            <a:endParaRPr lang="es-NI" sz="3600" b="1" dirty="0">
              <a:solidFill>
                <a:srgbClr val="186AAD"/>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800" y="1870364"/>
            <a:ext cx="9391996" cy="3503035"/>
          </a:xfrm>
        </p:spPr>
        <p:txBody>
          <a:bodyPr vert="horz" lIns="91440" tIns="45720" rIns="91440" bIns="45720" rtlCol="0" anchor="t">
            <a:normAutofit/>
          </a:bodyPr>
          <a:lstStyle/>
          <a:p>
            <a:r>
              <a:rPr lang="es-ES" dirty="0">
                <a:latin typeface="D-DIN"/>
                <a:ea typeface="Ebrima"/>
                <a:cs typeface="Ebrima"/>
              </a:rPr>
              <a:t>Actualmente, la DEDV utiliza la plataforma virtual </a:t>
            </a:r>
            <a:r>
              <a:rPr lang="es-ES" dirty="0" smtClean="0">
                <a:latin typeface="D-DIN"/>
                <a:ea typeface="Ebrima"/>
                <a:cs typeface="Ebrima"/>
              </a:rPr>
              <a:t>Moodle.</a:t>
            </a:r>
          </a:p>
          <a:p>
            <a:pPr marL="0" indent="0">
              <a:buNone/>
            </a:pPr>
            <a:endParaRPr lang="es-ES" dirty="0">
              <a:latin typeface="D-DIN"/>
              <a:ea typeface="Ebrima"/>
              <a:cs typeface="Ebrima"/>
            </a:endParaRPr>
          </a:p>
          <a:p>
            <a:r>
              <a:rPr lang="es-ES" dirty="0" smtClean="0">
                <a:latin typeface="D-DIN"/>
                <a:ea typeface="Ebrima"/>
                <a:cs typeface="Ebrima"/>
              </a:rPr>
              <a:t>Antes </a:t>
            </a:r>
            <a:r>
              <a:rPr lang="es-ES" dirty="0">
                <a:latin typeface="D-DIN"/>
                <a:ea typeface="Ebrima"/>
                <a:cs typeface="Ebrima"/>
              </a:rPr>
              <a:t>de proceder a instalar o actualizar el LMS, el </a:t>
            </a:r>
            <a:r>
              <a:rPr lang="es-ES" dirty="0" err="1">
                <a:latin typeface="D-DIN"/>
                <a:ea typeface="Ebrima"/>
                <a:cs typeface="Ebrima"/>
              </a:rPr>
              <a:t>AGT</a:t>
            </a:r>
            <a:r>
              <a:rPr lang="es-ES" dirty="0">
                <a:latin typeface="D-DIN"/>
                <a:ea typeface="Ebrima"/>
                <a:cs typeface="Ebrima"/>
              </a:rPr>
              <a:t> se asegura que el servidor cumpla con los requisitos mínimos de software sugeridos en la documentación de Moodle. </a:t>
            </a:r>
            <a:endParaRPr lang="es-ES" dirty="0" smtClean="0">
              <a:latin typeface="D-DIN"/>
              <a:ea typeface="Ebrima"/>
              <a:cs typeface="Ebrima"/>
            </a:endParaRPr>
          </a:p>
        </p:txBody>
      </p:sp>
    </p:spTree>
    <p:extLst>
      <p:ext uri="{BB962C8B-B14F-4D97-AF65-F5344CB8AC3E}">
        <p14:creationId xmlns:p14="http://schemas.microsoft.com/office/powerpoint/2010/main" val="2516741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86EBCD260ECBF46AAADE8319E96F691" ma:contentTypeVersion="13" ma:contentTypeDescription="Crear nuevo documento." ma:contentTypeScope="" ma:versionID="7bed6e0246d54a1864bfded24041c2f4">
  <xsd:schema xmlns:xsd="http://www.w3.org/2001/XMLSchema" xmlns:xs="http://www.w3.org/2001/XMLSchema" xmlns:p="http://schemas.microsoft.com/office/2006/metadata/properties" xmlns:ns2="42ddf5c6-9aa5-453b-8ca0-7b5cc0272e8f" xmlns:ns3="8b9d3935-004e-4b5a-af2b-0e7d03edf69f" targetNamespace="http://schemas.microsoft.com/office/2006/metadata/properties" ma:root="true" ma:fieldsID="cb45f727354635342c118b8d68065657" ns2:_="" ns3:_="">
    <xsd:import namespace="42ddf5c6-9aa5-453b-8ca0-7b5cc0272e8f"/>
    <xsd:import namespace="8b9d3935-004e-4b5a-af2b-0e7d03edf69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df5c6-9aa5-453b-8ca0-7b5cc0272e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9d3935-004e-4b5a-af2b-0e7d03edf69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6e10991-75ea-49f7-a817-123410d91cbd}" ma:internalName="TaxCatchAll" ma:showField="CatchAllData" ma:web="8b9d3935-004e-4b5a-af2b-0e7d03edf6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9d3935-004e-4b5a-af2b-0e7d03edf69f" xsi:nil="true"/>
    <lcf76f155ced4ddcb4097134ff3c332f xmlns="42ddf5c6-9aa5-453b-8ca0-7b5cc0272e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8C1C14-1507-461F-8A86-DD13CD1547B0}"/>
</file>

<file path=customXml/itemProps2.xml><?xml version="1.0" encoding="utf-8"?>
<ds:datastoreItem xmlns:ds="http://schemas.openxmlformats.org/officeDocument/2006/customXml" ds:itemID="{9D2821C3-8455-4DF0-9938-367512852B81}"/>
</file>

<file path=customXml/itemProps3.xml><?xml version="1.0" encoding="utf-8"?>
<ds:datastoreItem xmlns:ds="http://schemas.openxmlformats.org/officeDocument/2006/customXml" ds:itemID="{A9D1738F-E7BC-454A-A928-0C6AE5735502}"/>
</file>

<file path=docProps/app.xml><?xml version="1.0" encoding="utf-8"?>
<Properties xmlns="http://schemas.openxmlformats.org/officeDocument/2006/extended-properties" xmlns:vt="http://schemas.openxmlformats.org/officeDocument/2006/docPropsVTypes">
  <TotalTime>138</TotalTime>
  <Words>643</Words>
  <Application>Microsoft Office PowerPoint</Application>
  <PresentationFormat>Panorámica</PresentationFormat>
  <Paragraphs>70</Paragraphs>
  <Slides>17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Arial</vt:lpstr>
      <vt:lpstr>Bahnschrift</vt:lpstr>
      <vt:lpstr>Calibri</vt:lpstr>
      <vt:lpstr>Calibri Light</vt:lpstr>
      <vt:lpstr>D-DIN</vt:lpstr>
      <vt:lpstr>Ebrima</vt:lpstr>
      <vt:lpstr>Franklin Gothic Heavy</vt:lpstr>
      <vt:lpstr>Roboto</vt:lpstr>
      <vt:lpstr>Tema de Office</vt:lpstr>
      <vt:lpstr>“Procesos de Gestión Tecnológica en la implementación de programas ejecutados bajo la modalidad de estudios virtual, a través de la Dirección de Educación a Distancia Virtual, UNAN-Managua”</vt:lpstr>
      <vt:lpstr>Dirección de Educación a Distancia Virtual, UNAN Managua</vt:lpstr>
      <vt:lpstr>Proceso de Virtualización de la DEDV</vt:lpstr>
      <vt:lpstr>Estructura Organizativa de la DEDV</vt:lpstr>
      <vt:lpstr>Área de Gestión Tecnológica (AGT)</vt:lpstr>
      <vt:lpstr>Fase de Implementación</vt:lpstr>
      <vt:lpstr>Servidores</vt:lpstr>
      <vt:lpstr>Seguridad</vt:lpstr>
      <vt:lpstr>Plataformas</vt:lpstr>
      <vt:lpstr>Plataformas</vt:lpstr>
      <vt:lpstr>Cursos</vt:lpstr>
      <vt:lpstr>Cursos</vt:lpstr>
      <vt:lpstr>Cursos</vt:lpstr>
      <vt:lpstr>Convocatorias</vt:lpstr>
      <vt:lpstr>Componentes</vt:lpstr>
      <vt:lpstr>Componentes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PONENCIA”</dc:title>
  <dc:creator>Keneth López</dc:creator>
  <cp:lastModifiedBy>Nubia Rodríguez</cp:lastModifiedBy>
  <cp:revision>32</cp:revision>
  <dcterms:created xsi:type="dcterms:W3CDTF">2023-08-16T17:06:53Z</dcterms:created>
  <dcterms:modified xsi:type="dcterms:W3CDTF">2023-10-04T05:46:44Z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0x010100986EBCD260ECBF46AAADE8319E96F691</vt:lpwstr>
  </property>
</Properties>
</file>